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52" r:id="rId3"/>
    <p:sldId id="353" r:id="rId4"/>
    <p:sldId id="356" r:id="rId5"/>
    <p:sldId id="354" r:id="rId6"/>
    <p:sldId id="355" r:id="rId7"/>
    <p:sldId id="357" r:id="rId8"/>
    <p:sldId id="358" r:id="rId9"/>
    <p:sldId id="363" r:id="rId10"/>
    <p:sldId id="359" r:id="rId11"/>
    <p:sldId id="360" r:id="rId12"/>
    <p:sldId id="361" r:id="rId13"/>
    <p:sldId id="362" r:id="rId14"/>
    <p:sldId id="34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8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B91B3-E2E9-4C7F-8C0B-21A85085D0EE}" type="doc">
      <dgm:prSet loTypeId="urn:microsoft.com/office/officeart/2005/8/layout/h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18C61C58-9290-4A66-8102-8D5B6523E1E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Deskripsi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Kompetisi</a:t>
          </a:r>
          <a:endParaRPr lang="en-ID" dirty="0"/>
        </a:p>
      </dgm:t>
    </dgm:pt>
    <dgm:pt modelId="{35318CDB-0316-4C2C-AED9-787F85F4F2F2}" type="parTrans" cxnId="{05147A4D-F2EE-4F8B-988F-6C91AD632EE4}">
      <dgm:prSet/>
      <dgm:spPr/>
      <dgm:t>
        <a:bodyPr/>
        <a:lstStyle/>
        <a:p>
          <a:endParaRPr lang="en-ID"/>
        </a:p>
      </dgm:t>
    </dgm:pt>
    <dgm:pt modelId="{AA62D793-466E-49EB-9B0D-34F98399AFFF}" type="sibTrans" cxnId="{05147A4D-F2EE-4F8B-988F-6C91AD632EE4}">
      <dgm:prSet/>
      <dgm:spPr/>
      <dgm:t>
        <a:bodyPr/>
        <a:lstStyle/>
        <a:p>
          <a:endParaRPr lang="en-ID"/>
        </a:p>
      </dgm:t>
    </dgm:pt>
    <dgm:pt modelId="{C91D2248-9FEE-4301-8112-0F1067E99367}">
      <dgm:prSet/>
      <dgm:spPr>
        <a:solidFill>
          <a:schemeClr val="accent2"/>
        </a:solidFill>
      </dgm:spPr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Tahapan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Kompetisi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00A253-9C6B-4133-9106-4F19D276B694}" type="parTrans" cxnId="{2DCF2F4A-5FE2-469B-BE1D-58A30C7E0E1A}">
      <dgm:prSet/>
      <dgm:spPr/>
      <dgm:t>
        <a:bodyPr/>
        <a:lstStyle/>
        <a:p>
          <a:endParaRPr lang="en-ID"/>
        </a:p>
      </dgm:t>
    </dgm:pt>
    <dgm:pt modelId="{12600A51-F697-43E0-A6C2-E88656A5A342}" type="sibTrans" cxnId="{2DCF2F4A-5FE2-469B-BE1D-58A30C7E0E1A}">
      <dgm:prSet/>
      <dgm:spPr/>
      <dgm:t>
        <a:bodyPr/>
        <a:lstStyle/>
        <a:p>
          <a:endParaRPr lang="en-ID"/>
        </a:p>
      </dgm:t>
    </dgm:pt>
    <dgm:pt modelId="{8E3715CD-70D7-4D35-BC74-1E73BD33FE65}">
      <dgm:prSet/>
      <dgm:spPr>
        <a:solidFill>
          <a:schemeClr val="accent2"/>
        </a:solidFill>
      </dgm:spPr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Materi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Submisi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106BE-4889-4663-B3B2-9473EB491B57}" type="parTrans" cxnId="{31CCE243-D1DA-454B-AE0D-4148C3D9B442}">
      <dgm:prSet/>
      <dgm:spPr/>
      <dgm:t>
        <a:bodyPr/>
        <a:lstStyle/>
        <a:p>
          <a:endParaRPr lang="en-ID"/>
        </a:p>
      </dgm:t>
    </dgm:pt>
    <dgm:pt modelId="{CEACD1A4-C24B-4437-9236-96A4DAD76A27}" type="sibTrans" cxnId="{31CCE243-D1DA-454B-AE0D-4148C3D9B442}">
      <dgm:prSet/>
      <dgm:spPr/>
      <dgm:t>
        <a:bodyPr/>
        <a:lstStyle/>
        <a:p>
          <a:endParaRPr lang="en-ID"/>
        </a:p>
      </dgm:t>
    </dgm:pt>
    <dgm:pt modelId="{4B30445F-3B92-4A70-841B-015851331452}">
      <dgm:prSet/>
      <dgm:spPr>
        <a:solidFill>
          <a:schemeClr val="accent2"/>
        </a:solidFill>
      </dgm:spPr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Kriteria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Penilaian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D3F6F7-5BEC-4BBE-98C3-4E60F7751ECE}" type="parTrans" cxnId="{B95B4CAC-505E-48C9-946D-7212C8CC2612}">
      <dgm:prSet/>
      <dgm:spPr/>
      <dgm:t>
        <a:bodyPr/>
        <a:lstStyle/>
        <a:p>
          <a:endParaRPr lang="en-ID"/>
        </a:p>
      </dgm:t>
    </dgm:pt>
    <dgm:pt modelId="{66015550-DD9C-4831-8D92-86CA9B45B394}" type="sibTrans" cxnId="{B95B4CAC-505E-48C9-946D-7212C8CC2612}">
      <dgm:prSet/>
      <dgm:spPr/>
      <dgm:t>
        <a:bodyPr/>
        <a:lstStyle/>
        <a:p>
          <a:endParaRPr lang="en-ID"/>
        </a:p>
      </dgm:t>
    </dgm:pt>
    <dgm:pt modelId="{8C169BDE-5EFE-456F-AAD0-9D5ACAFBBADC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Kompetisi Rujukan</a:t>
          </a:r>
          <a:endParaRPr lang="en-ID" dirty="0"/>
        </a:p>
      </dgm:t>
    </dgm:pt>
    <dgm:pt modelId="{F22C001A-2425-44AE-98AC-E35697977D88}" type="parTrans" cxnId="{7916341B-FE4D-4802-AFFC-F9BCED181889}">
      <dgm:prSet/>
      <dgm:spPr/>
      <dgm:t>
        <a:bodyPr/>
        <a:lstStyle/>
        <a:p>
          <a:endParaRPr lang="en-ID"/>
        </a:p>
      </dgm:t>
    </dgm:pt>
    <dgm:pt modelId="{FDDBAE80-2DC2-40E8-A142-3F04B7F48ADE}" type="sibTrans" cxnId="{7916341B-FE4D-4802-AFFC-F9BCED181889}">
      <dgm:prSet/>
      <dgm:spPr/>
      <dgm:t>
        <a:bodyPr/>
        <a:lstStyle/>
        <a:p>
          <a:endParaRPr lang="en-ID"/>
        </a:p>
      </dgm:t>
    </dgm:pt>
    <dgm:pt modelId="{2633B33B-0127-4621-961A-E85899DBB68F}" type="pres">
      <dgm:prSet presAssocID="{AADB91B3-E2E9-4C7F-8C0B-21A85085D0EE}" presName="Name0" presStyleCnt="0">
        <dgm:presLayoutVars>
          <dgm:dir/>
          <dgm:resizeHandles val="exact"/>
        </dgm:presLayoutVars>
      </dgm:prSet>
      <dgm:spPr/>
    </dgm:pt>
    <dgm:pt modelId="{0DBB6102-2272-45BD-83A8-4EFC287D0263}" type="pres">
      <dgm:prSet presAssocID="{18C61C58-9290-4A66-8102-8D5B6523E1E7}" presName="node" presStyleLbl="node1" presStyleIdx="0" presStyleCnt="3">
        <dgm:presLayoutVars>
          <dgm:bulletEnabled val="1"/>
        </dgm:presLayoutVars>
      </dgm:prSet>
      <dgm:spPr/>
    </dgm:pt>
    <dgm:pt modelId="{142751D6-A8C7-492E-9CE7-ED1681006343}" type="pres">
      <dgm:prSet presAssocID="{AA62D793-466E-49EB-9B0D-34F98399AFFF}" presName="sibTrans" presStyleCnt="0"/>
      <dgm:spPr/>
    </dgm:pt>
    <dgm:pt modelId="{ADD60072-0FFB-4C46-87D8-E702FB5C4BCE}" type="pres">
      <dgm:prSet presAssocID="{8C169BDE-5EFE-456F-AAD0-9D5ACAFBBADC}" presName="node" presStyleLbl="node1" presStyleIdx="1" presStyleCnt="3">
        <dgm:presLayoutVars>
          <dgm:bulletEnabled val="1"/>
        </dgm:presLayoutVars>
      </dgm:prSet>
      <dgm:spPr/>
    </dgm:pt>
    <dgm:pt modelId="{A60B9004-4B0E-40BD-9E63-14D46E1B523E}" type="pres">
      <dgm:prSet presAssocID="{FDDBAE80-2DC2-40E8-A142-3F04B7F48ADE}" presName="sibTrans" presStyleCnt="0"/>
      <dgm:spPr/>
    </dgm:pt>
    <dgm:pt modelId="{468C2F8F-7334-4EAC-826D-11098FDAB171}" type="pres">
      <dgm:prSet presAssocID="{C91D2248-9FEE-4301-8112-0F1067E99367}" presName="node" presStyleLbl="node1" presStyleIdx="2" presStyleCnt="3">
        <dgm:presLayoutVars>
          <dgm:bulletEnabled val="1"/>
        </dgm:presLayoutVars>
      </dgm:prSet>
      <dgm:spPr/>
    </dgm:pt>
  </dgm:ptLst>
  <dgm:cxnLst>
    <dgm:cxn modelId="{7916341B-FE4D-4802-AFFC-F9BCED181889}" srcId="{AADB91B3-E2E9-4C7F-8C0B-21A85085D0EE}" destId="{8C169BDE-5EFE-456F-AAD0-9D5ACAFBBADC}" srcOrd="1" destOrd="0" parTransId="{F22C001A-2425-44AE-98AC-E35697977D88}" sibTransId="{FDDBAE80-2DC2-40E8-A142-3F04B7F48ADE}"/>
    <dgm:cxn modelId="{BBD3F43F-34F8-4EDE-AB49-E5C4CC855CB4}" type="presOf" srcId="{18C61C58-9290-4A66-8102-8D5B6523E1E7}" destId="{0DBB6102-2272-45BD-83A8-4EFC287D0263}" srcOrd="0" destOrd="0" presId="urn:microsoft.com/office/officeart/2005/8/layout/hList6"/>
    <dgm:cxn modelId="{31CCE243-D1DA-454B-AE0D-4148C3D9B442}" srcId="{C91D2248-9FEE-4301-8112-0F1067E99367}" destId="{8E3715CD-70D7-4D35-BC74-1E73BD33FE65}" srcOrd="0" destOrd="0" parTransId="{626106BE-4889-4663-B3B2-9473EB491B57}" sibTransId="{CEACD1A4-C24B-4437-9236-96A4DAD76A27}"/>
    <dgm:cxn modelId="{2DCF2F4A-5FE2-469B-BE1D-58A30C7E0E1A}" srcId="{AADB91B3-E2E9-4C7F-8C0B-21A85085D0EE}" destId="{C91D2248-9FEE-4301-8112-0F1067E99367}" srcOrd="2" destOrd="0" parTransId="{0A00A253-9C6B-4133-9106-4F19D276B694}" sibTransId="{12600A51-F697-43E0-A6C2-E88656A5A342}"/>
    <dgm:cxn modelId="{05147A4D-F2EE-4F8B-988F-6C91AD632EE4}" srcId="{AADB91B3-E2E9-4C7F-8C0B-21A85085D0EE}" destId="{18C61C58-9290-4A66-8102-8D5B6523E1E7}" srcOrd="0" destOrd="0" parTransId="{35318CDB-0316-4C2C-AED9-787F85F4F2F2}" sibTransId="{AA62D793-466E-49EB-9B0D-34F98399AFFF}"/>
    <dgm:cxn modelId="{2055A74F-537E-4131-BAF4-626AD83AB45A}" type="presOf" srcId="{AADB91B3-E2E9-4C7F-8C0B-21A85085D0EE}" destId="{2633B33B-0127-4621-961A-E85899DBB68F}" srcOrd="0" destOrd="0" presId="urn:microsoft.com/office/officeart/2005/8/layout/hList6"/>
    <dgm:cxn modelId="{CCAD4858-0F6C-45F3-8679-3266FAAF689B}" type="presOf" srcId="{4B30445F-3B92-4A70-841B-015851331452}" destId="{468C2F8F-7334-4EAC-826D-11098FDAB171}" srcOrd="0" destOrd="2" presId="urn:microsoft.com/office/officeart/2005/8/layout/hList6"/>
    <dgm:cxn modelId="{B95B4CAC-505E-48C9-946D-7212C8CC2612}" srcId="{C91D2248-9FEE-4301-8112-0F1067E99367}" destId="{4B30445F-3B92-4A70-841B-015851331452}" srcOrd="1" destOrd="0" parTransId="{01D3F6F7-5BEC-4BBE-98C3-4E60F7751ECE}" sibTransId="{66015550-DD9C-4831-8D92-86CA9B45B394}"/>
    <dgm:cxn modelId="{461F5CD1-B3EA-4F41-AC0E-3B0D948C9B0F}" type="presOf" srcId="{8C169BDE-5EFE-456F-AAD0-9D5ACAFBBADC}" destId="{ADD60072-0FFB-4C46-87D8-E702FB5C4BCE}" srcOrd="0" destOrd="0" presId="urn:microsoft.com/office/officeart/2005/8/layout/hList6"/>
    <dgm:cxn modelId="{83211DD7-78A3-4874-8D07-134F6CDF64A1}" type="presOf" srcId="{C91D2248-9FEE-4301-8112-0F1067E99367}" destId="{468C2F8F-7334-4EAC-826D-11098FDAB171}" srcOrd="0" destOrd="0" presId="urn:microsoft.com/office/officeart/2005/8/layout/hList6"/>
    <dgm:cxn modelId="{B186E1DB-A0B7-42A8-8B96-E1C3DBBC85C2}" type="presOf" srcId="{8E3715CD-70D7-4D35-BC74-1E73BD33FE65}" destId="{468C2F8F-7334-4EAC-826D-11098FDAB171}" srcOrd="0" destOrd="1" presId="urn:microsoft.com/office/officeart/2005/8/layout/hList6"/>
    <dgm:cxn modelId="{338E10EB-C435-4FAE-AE07-3451847B652C}" type="presParOf" srcId="{2633B33B-0127-4621-961A-E85899DBB68F}" destId="{0DBB6102-2272-45BD-83A8-4EFC287D0263}" srcOrd="0" destOrd="0" presId="urn:microsoft.com/office/officeart/2005/8/layout/hList6"/>
    <dgm:cxn modelId="{D1F37F83-867C-4152-A24A-77CD3AABFBAB}" type="presParOf" srcId="{2633B33B-0127-4621-961A-E85899DBB68F}" destId="{142751D6-A8C7-492E-9CE7-ED1681006343}" srcOrd="1" destOrd="0" presId="urn:microsoft.com/office/officeart/2005/8/layout/hList6"/>
    <dgm:cxn modelId="{C8259B88-3596-4691-8930-C38488AC808D}" type="presParOf" srcId="{2633B33B-0127-4621-961A-E85899DBB68F}" destId="{ADD60072-0FFB-4C46-87D8-E702FB5C4BCE}" srcOrd="2" destOrd="0" presId="urn:microsoft.com/office/officeart/2005/8/layout/hList6"/>
    <dgm:cxn modelId="{5B949361-8F9A-4633-BF86-F4125500F316}" type="presParOf" srcId="{2633B33B-0127-4621-961A-E85899DBB68F}" destId="{A60B9004-4B0E-40BD-9E63-14D46E1B523E}" srcOrd="3" destOrd="0" presId="urn:microsoft.com/office/officeart/2005/8/layout/hList6"/>
    <dgm:cxn modelId="{044A23F8-2A9B-4477-B4A2-7DC1CC9B4853}" type="presParOf" srcId="{2633B33B-0127-4621-961A-E85899DBB68F}" destId="{468C2F8F-7334-4EAC-826D-11098FDAB17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D4E36E-B655-43A3-9068-728C07479B11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8FE98EF2-35B4-4AB0-85B9-91518B66C5C5}">
      <dgm:prSet phldrT="[Text]" custT="1"/>
      <dgm:spPr>
        <a:solidFill>
          <a:srgbClr val="5B9BD5"/>
        </a:solidFill>
      </dgm:spPr>
      <dgm:t>
        <a:bodyPr/>
        <a:lstStyle/>
        <a:p>
          <a:r>
            <a:rPr lang="en-US" sz="1800" dirty="0" err="1"/>
            <a:t>Penyisihan</a:t>
          </a:r>
          <a:endParaRPr lang="en-ID" sz="1800" dirty="0"/>
        </a:p>
      </dgm:t>
    </dgm:pt>
    <dgm:pt modelId="{1A8E692E-D72F-4DC7-92E7-4B04BA2FB6C9}" type="parTrans" cxnId="{7C7B872B-04B0-4CA0-9F84-0517D916E289}">
      <dgm:prSet/>
      <dgm:spPr/>
      <dgm:t>
        <a:bodyPr/>
        <a:lstStyle/>
        <a:p>
          <a:endParaRPr lang="en-ID" sz="2000"/>
        </a:p>
      </dgm:t>
    </dgm:pt>
    <dgm:pt modelId="{B2AD6404-95C6-4330-B1A3-59DD83A07354}" type="sibTrans" cxnId="{7C7B872B-04B0-4CA0-9F84-0517D916E289}">
      <dgm:prSet/>
      <dgm:spPr/>
      <dgm:t>
        <a:bodyPr/>
        <a:lstStyle/>
        <a:p>
          <a:endParaRPr lang="en-ID" sz="2000"/>
        </a:p>
      </dgm:t>
    </dgm:pt>
    <dgm:pt modelId="{9D378EDA-E37A-4C08-A7CA-9F585ED9A97B}">
      <dgm:prSet phldrT="[Text]" custT="1"/>
      <dgm:spPr/>
      <dgm:t>
        <a:bodyPr/>
        <a:lstStyle/>
        <a:p>
          <a:r>
            <a:rPr lang="en-US" sz="2400" dirty="0" err="1"/>
            <a:t>Submisi</a:t>
          </a:r>
          <a:r>
            <a:rPr lang="en-US" sz="2400" dirty="0"/>
            <a:t> </a:t>
          </a:r>
          <a:r>
            <a:rPr lang="en-US" sz="2400" dirty="0" err="1"/>
            <a:t>Makalah</a:t>
          </a:r>
          <a:endParaRPr lang="en-ID" sz="2400" dirty="0"/>
        </a:p>
      </dgm:t>
    </dgm:pt>
    <dgm:pt modelId="{E8E233A6-5A9E-464E-8F5A-325529FA8CCE}" type="parTrans" cxnId="{4555267E-93E3-4755-86F2-0DE0AFD03C41}">
      <dgm:prSet/>
      <dgm:spPr/>
      <dgm:t>
        <a:bodyPr/>
        <a:lstStyle/>
        <a:p>
          <a:endParaRPr lang="en-ID" sz="2000"/>
        </a:p>
      </dgm:t>
    </dgm:pt>
    <dgm:pt modelId="{2A87C65E-163E-42F0-B54F-C76BAD8106F5}" type="sibTrans" cxnId="{4555267E-93E3-4755-86F2-0DE0AFD03C41}">
      <dgm:prSet/>
      <dgm:spPr/>
      <dgm:t>
        <a:bodyPr/>
        <a:lstStyle/>
        <a:p>
          <a:endParaRPr lang="en-ID" sz="2000"/>
        </a:p>
      </dgm:t>
    </dgm:pt>
    <dgm:pt modelId="{82AC7C60-C4FB-4D06-BC83-4A7AF897FC8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/>
            <a:t>Semifinal</a:t>
          </a:r>
          <a:endParaRPr lang="en-ID" sz="2000" dirty="0"/>
        </a:p>
      </dgm:t>
    </dgm:pt>
    <dgm:pt modelId="{06C336DB-74FC-4718-9AD1-FC070BB1A1E2}" type="parTrans" cxnId="{7F4EEDDE-469B-40B0-89F6-4130CF249E95}">
      <dgm:prSet/>
      <dgm:spPr/>
      <dgm:t>
        <a:bodyPr/>
        <a:lstStyle/>
        <a:p>
          <a:endParaRPr lang="en-ID" sz="2000"/>
        </a:p>
      </dgm:t>
    </dgm:pt>
    <dgm:pt modelId="{6DEBECA2-84B6-4C5F-9F49-0586131FC6E7}" type="sibTrans" cxnId="{7F4EEDDE-469B-40B0-89F6-4130CF249E95}">
      <dgm:prSet/>
      <dgm:spPr/>
      <dgm:t>
        <a:bodyPr/>
        <a:lstStyle/>
        <a:p>
          <a:endParaRPr lang="en-ID" sz="2000"/>
        </a:p>
      </dgm:t>
    </dgm:pt>
    <dgm:pt modelId="{655A7A42-9E4B-43A7-A954-5833C2EDFAE0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dirty="0" err="1"/>
            <a:t>Submisi</a:t>
          </a:r>
          <a:r>
            <a:rPr lang="en-US" sz="2400" dirty="0"/>
            <a:t> Poster dan Video</a:t>
          </a:r>
          <a:endParaRPr lang="en-ID" sz="2400" dirty="0"/>
        </a:p>
      </dgm:t>
    </dgm:pt>
    <dgm:pt modelId="{F755018E-52E2-41CC-B6B4-1BA9B0464F65}" type="parTrans" cxnId="{C037BF0A-9BAD-459D-890B-1438A4600F8E}">
      <dgm:prSet/>
      <dgm:spPr/>
      <dgm:t>
        <a:bodyPr/>
        <a:lstStyle/>
        <a:p>
          <a:endParaRPr lang="en-ID" sz="2000"/>
        </a:p>
      </dgm:t>
    </dgm:pt>
    <dgm:pt modelId="{1B3BC75A-0679-47C0-A117-DE1455AB3368}" type="sibTrans" cxnId="{C037BF0A-9BAD-459D-890B-1438A4600F8E}">
      <dgm:prSet/>
      <dgm:spPr/>
      <dgm:t>
        <a:bodyPr/>
        <a:lstStyle/>
        <a:p>
          <a:endParaRPr lang="en-ID" sz="2000"/>
        </a:p>
      </dgm:t>
    </dgm:pt>
    <dgm:pt modelId="{43054F5D-374D-4399-8721-4C67EE03E7F8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2800" dirty="0"/>
            <a:t> G</a:t>
          </a:r>
          <a:r>
            <a:rPr lang="en-US" sz="2400" dirty="0"/>
            <a:t>rand final</a:t>
          </a:r>
          <a:endParaRPr lang="en-ID" sz="2800" dirty="0"/>
        </a:p>
      </dgm:t>
    </dgm:pt>
    <dgm:pt modelId="{B10FA73C-AE29-4CC1-BCEB-FD518DBD8129}" type="parTrans" cxnId="{C98D6DE3-13C4-41FC-A0D6-863FBD6AF0E8}">
      <dgm:prSet/>
      <dgm:spPr/>
      <dgm:t>
        <a:bodyPr/>
        <a:lstStyle/>
        <a:p>
          <a:endParaRPr lang="en-ID" sz="2000"/>
        </a:p>
      </dgm:t>
    </dgm:pt>
    <dgm:pt modelId="{7EA07A19-1C04-48D1-9C99-43C0E5EB4641}" type="sibTrans" cxnId="{C98D6DE3-13C4-41FC-A0D6-863FBD6AF0E8}">
      <dgm:prSet/>
      <dgm:spPr/>
      <dgm:t>
        <a:bodyPr/>
        <a:lstStyle/>
        <a:p>
          <a:endParaRPr lang="en-ID" sz="2000"/>
        </a:p>
      </dgm:t>
    </dgm:pt>
    <dgm:pt modelId="{850679D2-94CE-482F-BF8F-09354B9EA701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dirty="0" err="1"/>
            <a:t>Orasi</a:t>
          </a:r>
          <a:r>
            <a:rPr lang="en-US" sz="2400" dirty="0"/>
            <a:t> </a:t>
          </a:r>
          <a:r>
            <a:rPr lang="en-US" sz="2400" dirty="0" err="1"/>
            <a:t>Ilmiah</a:t>
          </a:r>
          <a:endParaRPr lang="en-ID" sz="2400" dirty="0"/>
        </a:p>
      </dgm:t>
    </dgm:pt>
    <dgm:pt modelId="{0597E7E0-BD67-4B4A-B6C9-962E3F38143E}" type="parTrans" cxnId="{ECD85496-73B8-491E-BE0B-836F83918661}">
      <dgm:prSet/>
      <dgm:spPr/>
      <dgm:t>
        <a:bodyPr/>
        <a:lstStyle/>
        <a:p>
          <a:endParaRPr lang="en-ID" sz="2000"/>
        </a:p>
      </dgm:t>
    </dgm:pt>
    <dgm:pt modelId="{BBD6E34F-3AD1-4CD2-AA10-0D30A9AEB7B3}" type="sibTrans" cxnId="{ECD85496-73B8-491E-BE0B-836F83918661}">
      <dgm:prSet/>
      <dgm:spPr/>
      <dgm:t>
        <a:bodyPr/>
        <a:lstStyle/>
        <a:p>
          <a:endParaRPr lang="en-ID" sz="2000"/>
        </a:p>
      </dgm:t>
    </dgm:pt>
    <dgm:pt modelId="{32093E0D-61FA-456F-9F2F-EFA475F5D954}" type="pres">
      <dgm:prSet presAssocID="{51D4E36E-B655-43A3-9068-728C07479B11}" presName="theList" presStyleCnt="0">
        <dgm:presLayoutVars>
          <dgm:dir/>
          <dgm:animLvl val="lvl"/>
          <dgm:resizeHandles val="exact"/>
        </dgm:presLayoutVars>
      </dgm:prSet>
      <dgm:spPr/>
    </dgm:pt>
    <dgm:pt modelId="{A5757ECE-CF25-4901-8C96-0646D020C7B2}" type="pres">
      <dgm:prSet presAssocID="{8FE98EF2-35B4-4AB0-85B9-91518B66C5C5}" presName="compNode" presStyleCnt="0"/>
      <dgm:spPr/>
    </dgm:pt>
    <dgm:pt modelId="{1F2E6EDC-2933-4E1A-8CD9-A50A4387226B}" type="pres">
      <dgm:prSet presAssocID="{8FE98EF2-35B4-4AB0-85B9-91518B66C5C5}" presName="noGeometry" presStyleCnt="0"/>
      <dgm:spPr/>
    </dgm:pt>
    <dgm:pt modelId="{F4CD974E-DD64-483B-BF0C-6AAE00C5F526}" type="pres">
      <dgm:prSet presAssocID="{8FE98EF2-35B4-4AB0-85B9-91518B66C5C5}" presName="childTextVisible" presStyleLbl="bgAccFollowNode1" presStyleIdx="0" presStyleCnt="3">
        <dgm:presLayoutVars>
          <dgm:bulletEnabled val="1"/>
        </dgm:presLayoutVars>
      </dgm:prSet>
      <dgm:spPr/>
    </dgm:pt>
    <dgm:pt modelId="{F30A503B-E436-4EE3-8BEE-4776919E943C}" type="pres">
      <dgm:prSet presAssocID="{8FE98EF2-35B4-4AB0-85B9-91518B66C5C5}" presName="childTextHidden" presStyleLbl="bgAccFollowNode1" presStyleIdx="0" presStyleCnt="3"/>
      <dgm:spPr/>
    </dgm:pt>
    <dgm:pt modelId="{356E53D0-E618-40D5-A750-8EAA8CAB3149}" type="pres">
      <dgm:prSet presAssocID="{8FE98EF2-35B4-4AB0-85B9-91518B66C5C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F53759F-305E-44BE-BE0C-6E5CE325F754}" type="pres">
      <dgm:prSet presAssocID="{8FE98EF2-35B4-4AB0-85B9-91518B66C5C5}" presName="aSpace" presStyleCnt="0"/>
      <dgm:spPr/>
    </dgm:pt>
    <dgm:pt modelId="{D18EF157-21AE-4DC9-B78F-DF55DDE8B890}" type="pres">
      <dgm:prSet presAssocID="{82AC7C60-C4FB-4D06-BC83-4A7AF897FC80}" presName="compNode" presStyleCnt="0"/>
      <dgm:spPr/>
    </dgm:pt>
    <dgm:pt modelId="{E062ED83-5739-454B-93FF-00D7E0AC5D9F}" type="pres">
      <dgm:prSet presAssocID="{82AC7C60-C4FB-4D06-BC83-4A7AF897FC80}" presName="noGeometry" presStyleCnt="0"/>
      <dgm:spPr/>
    </dgm:pt>
    <dgm:pt modelId="{26D0E6EF-F62E-45BC-9D39-862B3693548D}" type="pres">
      <dgm:prSet presAssocID="{82AC7C60-C4FB-4D06-BC83-4A7AF897FC80}" presName="childTextVisible" presStyleLbl="bgAccFollowNode1" presStyleIdx="1" presStyleCnt="3">
        <dgm:presLayoutVars>
          <dgm:bulletEnabled val="1"/>
        </dgm:presLayoutVars>
      </dgm:prSet>
      <dgm:spPr/>
    </dgm:pt>
    <dgm:pt modelId="{3D0BB29F-7439-4B44-9F4F-16E9353E0591}" type="pres">
      <dgm:prSet presAssocID="{82AC7C60-C4FB-4D06-BC83-4A7AF897FC80}" presName="childTextHidden" presStyleLbl="bgAccFollowNode1" presStyleIdx="1" presStyleCnt="3"/>
      <dgm:spPr/>
    </dgm:pt>
    <dgm:pt modelId="{2CC90729-E6DD-4CFE-9B8D-1763189BF10A}" type="pres">
      <dgm:prSet presAssocID="{82AC7C60-C4FB-4D06-BC83-4A7AF897FC8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1EB117B-2A7B-49E2-A7BD-C1097215137D}" type="pres">
      <dgm:prSet presAssocID="{82AC7C60-C4FB-4D06-BC83-4A7AF897FC80}" presName="aSpace" presStyleCnt="0"/>
      <dgm:spPr/>
    </dgm:pt>
    <dgm:pt modelId="{3692AD8B-0E95-4055-A316-1A6CF08F9638}" type="pres">
      <dgm:prSet presAssocID="{43054F5D-374D-4399-8721-4C67EE03E7F8}" presName="compNode" presStyleCnt="0"/>
      <dgm:spPr/>
    </dgm:pt>
    <dgm:pt modelId="{709B2911-5099-4779-AFB6-CEFAD1F76C9D}" type="pres">
      <dgm:prSet presAssocID="{43054F5D-374D-4399-8721-4C67EE03E7F8}" presName="noGeometry" presStyleCnt="0"/>
      <dgm:spPr/>
    </dgm:pt>
    <dgm:pt modelId="{FF5EF8E2-B33F-49EF-8D58-17C0C0C3573C}" type="pres">
      <dgm:prSet presAssocID="{43054F5D-374D-4399-8721-4C67EE03E7F8}" presName="childTextVisible" presStyleLbl="bgAccFollowNode1" presStyleIdx="2" presStyleCnt="3">
        <dgm:presLayoutVars>
          <dgm:bulletEnabled val="1"/>
        </dgm:presLayoutVars>
      </dgm:prSet>
      <dgm:spPr/>
    </dgm:pt>
    <dgm:pt modelId="{98909774-61F9-425A-B9BF-028A470F8C67}" type="pres">
      <dgm:prSet presAssocID="{43054F5D-374D-4399-8721-4C67EE03E7F8}" presName="childTextHidden" presStyleLbl="bgAccFollowNode1" presStyleIdx="2" presStyleCnt="3"/>
      <dgm:spPr/>
    </dgm:pt>
    <dgm:pt modelId="{5D233AB1-2EC8-4B37-90F4-5E079673B7AA}" type="pres">
      <dgm:prSet presAssocID="{43054F5D-374D-4399-8721-4C67EE03E7F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C037BF0A-9BAD-459D-890B-1438A4600F8E}" srcId="{82AC7C60-C4FB-4D06-BC83-4A7AF897FC80}" destId="{655A7A42-9E4B-43A7-A954-5833C2EDFAE0}" srcOrd="0" destOrd="0" parTransId="{F755018E-52E2-41CC-B6B4-1BA9B0464F65}" sibTransId="{1B3BC75A-0679-47C0-A117-DE1455AB3368}"/>
    <dgm:cxn modelId="{CC74A20E-BEC0-4586-8609-6A3870FE3170}" type="presOf" srcId="{850679D2-94CE-482F-BF8F-09354B9EA701}" destId="{98909774-61F9-425A-B9BF-028A470F8C67}" srcOrd="1" destOrd="0" presId="urn:microsoft.com/office/officeart/2005/8/layout/hProcess6"/>
    <dgm:cxn modelId="{0B20F00F-49FD-44D8-9E6F-EE033BE3FBEE}" type="presOf" srcId="{51D4E36E-B655-43A3-9068-728C07479B11}" destId="{32093E0D-61FA-456F-9F2F-EFA475F5D954}" srcOrd="0" destOrd="0" presId="urn:microsoft.com/office/officeart/2005/8/layout/hProcess6"/>
    <dgm:cxn modelId="{FDEC9F1A-9B2A-4A06-8DBF-1D58D53AC70E}" type="presOf" srcId="{43054F5D-374D-4399-8721-4C67EE03E7F8}" destId="{5D233AB1-2EC8-4B37-90F4-5E079673B7AA}" srcOrd="0" destOrd="0" presId="urn:microsoft.com/office/officeart/2005/8/layout/hProcess6"/>
    <dgm:cxn modelId="{7C7B872B-04B0-4CA0-9F84-0517D916E289}" srcId="{51D4E36E-B655-43A3-9068-728C07479B11}" destId="{8FE98EF2-35B4-4AB0-85B9-91518B66C5C5}" srcOrd="0" destOrd="0" parTransId="{1A8E692E-D72F-4DC7-92E7-4B04BA2FB6C9}" sibTransId="{B2AD6404-95C6-4330-B1A3-59DD83A07354}"/>
    <dgm:cxn modelId="{C165E74E-846B-439C-A944-A7B59C454051}" type="presOf" srcId="{9D378EDA-E37A-4C08-A7CA-9F585ED9A97B}" destId="{F30A503B-E436-4EE3-8BEE-4776919E943C}" srcOrd="1" destOrd="0" presId="urn:microsoft.com/office/officeart/2005/8/layout/hProcess6"/>
    <dgm:cxn modelId="{4555267E-93E3-4755-86F2-0DE0AFD03C41}" srcId="{8FE98EF2-35B4-4AB0-85B9-91518B66C5C5}" destId="{9D378EDA-E37A-4C08-A7CA-9F585ED9A97B}" srcOrd="0" destOrd="0" parTransId="{E8E233A6-5A9E-464E-8F5A-325529FA8CCE}" sibTransId="{2A87C65E-163E-42F0-B54F-C76BAD8106F5}"/>
    <dgm:cxn modelId="{D7EA6B81-9DB5-4227-BBD4-EE362FAB5603}" type="presOf" srcId="{9D378EDA-E37A-4C08-A7CA-9F585ED9A97B}" destId="{F4CD974E-DD64-483B-BF0C-6AAE00C5F526}" srcOrd="0" destOrd="0" presId="urn:microsoft.com/office/officeart/2005/8/layout/hProcess6"/>
    <dgm:cxn modelId="{ECD85496-73B8-491E-BE0B-836F83918661}" srcId="{43054F5D-374D-4399-8721-4C67EE03E7F8}" destId="{850679D2-94CE-482F-BF8F-09354B9EA701}" srcOrd="0" destOrd="0" parTransId="{0597E7E0-BD67-4B4A-B6C9-962E3F38143E}" sibTransId="{BBD6E34F-3AD1-4CD2-AA10-0D30A9AEB7B3}"/>
    <dgm:cxn modelId="{13058EC0-F285-4F34-80AB-100C363B9451}" type="presOf" srcId="{655A7A42-9E4B-43A7-A954-5833C2EDFAE0}" destId="{26D0E6EF-F62E-45BC-9D39-862B3693548D}" srcOrd="0" destOrd="0" presId="urn:microsoft.com/office/officeart/2005/8/layout/hProcess6"/>
    <dgm:cxn modelId="{63FCABC8-24C4-470C-BEB2-B4D27D9DBF9E}" type="presOf" srcId="{82AC7C60-C4FB-4D06-BC83-4A7AF897FC80}" destId="{2CC90729-E6DD-4CFE-9B8D-1763189BF10A}" srcOrd="0" destOrd="0" presId="urn:microsoft.com/office/officeart/2005/8/layout/hProcess6"/>
    <dgm:cxn modelId="{63EF06D4-2CCD-4195-AF7A-CC099E4E1E3F}" type="presOf" srcId="{850679D2-94CE-482F-BF8F-09354B9EA701}" destId="{FF5EF8E2-B33F-49EF-8D58-17C0C0C3573C}" srcOrd="0" destOrd="0" presId="urn:microsoft.com/office/officeart/2005/8/layout/hProcess6"/>
    <dgm:cxn modelId="{7F4EEDDE-469B-40B0-89F6-4130CF249E95}" srcId="{51D4E36E-B655-43A3-9068-728C07479B11}" destId="{82AC7C60-C4FB-4D06-BC83-4A7AF897FC80}" srcOrd="1" destOrd="0" parTransId="{06C336DB-74FC-4718-9AD1-FC070BB1A1E2}" sibTransId="{6DEBECA2-84B6-4C5F-9F49-0586131FC6E7}"/>
    <dgm:cxn modelId="{2A17AEE1-6EC9-4437-9906-FC94FA077E31}" type="presOf" srcId="{655A7A42-9E4B-43A7-A954-5833C2EDFAE0}" destId="{3D0BB29F-7439-4B44-9F4F-16E9353E0591}" srcOrd="1" destOrd="0" presId="urn:microsoft.com/office/officeart/2005/8/layout/hProcess6"/>
    <dgm:cxn modelId="{3235CBE1-7891-4FF3-88B6-DF77C31F3577}" type="presOf" srcId="{8FE98EF2-35B4-4AB0-85B9-91518B66C5C5}" destId="{356E53D0-E618-40D5-A750-8EAA8CAB3149}" srcOrd="0" destOrd="0" presId="urn:microsoft.com/office/officeart/2005/8/layout/hProcess6"/>
    <dgm:cxn modelId="{C98D6DE3-13C4-41FC-A0D6-863FBD6AF0E8}" srcId="{51D4E36E-B655-43A3-9068-728C07479B11}" destId="{43054F5D-374D-4399-8721-4C67EE03E7F8}" srcOrd="2" destOrd="0" parTransId="{B10FA73C-AE29-4CC1-BCEB-FD518DBD8129}" sibTransId="{7EA07A19-1C04-48D1-9C99-43C0E5EB4641}"/>
    <dgm:cxn modelId="{60434212-F292-4A7E-858F-A17EDD29D856}" type="presParOf" srcId="{32093E0D-61FA-456F-9F2F-EFA475F5D954}" destId="{A5757ECE-CF25-4901-8C96-0646D020C7B2}" srcOrd="0" destOrd="0" presId="urn:microsoft.com/office/officeart/2005/8/layout/hProcess6"/>
    <dgm:cxn modelId="{991F2770-7957-41FD-BB7C-87BEFB556F5A}" type="presParOf" srcId="{A5757ECE-CF25-4901-8C96-0646D020C7B2}" destId="{1F2E6EDC-2933-4E1A-8CD9-A50A4387226B}" srcOrd="0" destOrd="0" presId="urn:microsoft.com/office/officeart/2005/8/layout/hProcess6"/>
    <dgm:cxn modelId="{DC053F1D-46E9-46F6-AB68-E67F83BF7C60}" type="presParOf" srcId="{A5757ECE-CF25-4901-8C96-0646D020C7B2}" destId="{F4CD974E-DD64-483B-BF0C-6AAE00C5F526}" srcOrd="1" destOrd="0" presId="urn:microsoft.com/office/officeart/2005/8/layout/hProcess6"/>
    <dgm:cxn modelId="{74539A21-572E-40C2-A644-7208333FF03B}" type="presParOf" srcId="{A5757ECE-CF25-4901-8C96-0646D020C7B2}" destId="{F30A503B-E436-4EE3-8BEE-4776919E943C}" srcOrd="2" destOrd="0" presId="urn:microsoft.com/office/officeart/2005/8/layout/hProcess6"/>
    <dgm:cxn modelId="{B0FBA8DC-4C20-4E48-A31B-117A0F4E2FC6}" type="presParOf" srcId="{A5757ECE-CF25-4901-8C96-0646D020C7B2}" destId="{356E53D0-E618-40D5-A750-8EAA8CAB3149}" srcOrd="3" destOrd="0" presId="urn:microsoft.com/office/officeart/2005/8/layout/hProcess6"/>
    <dgm:cxn modelId="{55142C25-BFF6-450C-834E-E63880B67579}" type="presParOf" srcId="{32093E0D-61FA-456F-9F2F-EFA475F5D954}" destId="{1F53759F-305E-44BE-BE0C-6E5CE325F754}" srcOrd="1" destOrd="0" presId="urn:microsoft.com/office/officeart/2005/8/layout/hProcess6"/>
    <dgm:cxn modelId="{7BD8BAE4-1FB5-47B9-957A-F4AF48D734EE}" type="presParOf" srcId="{32093E0D-61FA-456F-9F2F-EFA475F5D954}" destId="{D18EF157-21AE-4DC9-B78F-DF55DDE8B890}" srcOrd="2" destOrd="0" presId="urn:microsoft.com/office/officeart/2005/8/layout/hProcess6"/>
    <dgm:cxn modelId="{8E440DC2-9F3B-46B0-B654-21247E812E00}" type="presParOf" srcId="{D18EF157-21AE-4DC9-B78F-DF55DDE8B890}" destId="{E062ED83-5739-454B-93FF-00D7E0AC5D9F}" srcOrd="0" destOrd="0" presId="urn:microsoft.com/office/officeart/2005/8/layout/hProcess6"/>
    <dgm:cxn modelId="{B6F9DA4C-8A2A-4836-A85E-F662EE0576CE}" type="presParOf" srcId="{D18EF157-21AE-4DC9-B78F-DF55DDE8B890}" destId="{26D0E6EF-F62E-45BC-9D39-862B3693548D}" srcOrd="1" destOrd="0" presId="urn:microsoft.com/office/officeart/2005/8/layout/hProcess6"/>
    <dgm:cxn modelId="{FCDF638C-4F76-44BA-B6BD-DACD41F321B4}" type="presParOf" srcId="{D18EF157-21AE-4DC9-B78F-DF55DDE8B890}" destId="{3D0BB29F-7439-4B44-9F4F-16E9353E0591}" srcOrd="2" destOrd="0" presId="urn:microsoft.com/office/officeart/2005/8/layout/hProcess6"/>
    <dgm:cxn modelId="{34A354C9-EACD-4E8F-B82F-9ED091792583}" type="presParOf" srcId="{D18EF157-21AE-4DC9-B78F-DF55DDE8B890}" destId="{2CC90729-E6DD-4CFE-9B8D-1763189BF10A}" srcOrd="3" destOrd="0" presId="urn:microsoft.com/office/officeart/2005/8/layout/hProcess6"/>
    <dgm:cxn modelId="{B3300454-F6CE-4EAA-9770-E03C9B4BAE09}" type="presParOf" srcId="{32093E0D-61FA-456F-9F2F-EFA475F5D954}" destId="{31EB117B-2A7B-49E2-A7BD-C1097215137D}" srcOrd="3" destOrd="0" presId="urn:microsoft.com/office/officeart/2005/8/layout/hProcess6"/>
    <dgm:cxn modelId="{0C8141BD-ED87-494D-82A5-096336F08AE6}" type="presParOf" srcId="{32093E0D-61FA-456F-9F2F-EFA475F5D954}" destId="{3692AD8B-0E95-4055-A316-1A6CF08F9638}" srcOrd="4" destOrd="0" presId="urn:microsoft.com/office/officeart/2005/8/layout/hProcess6"/>
    <dgm:cxn modelId="{0C25792F-E3CE-4B02-864D-985D691A73A8}" type="presParOf" srcId="{3692AD8B-0E95-4055-A316-1A6CF08F9638}" destId="{709B2911-5099-4779-AFB6-CEFAD1F76C9D}" srcOrd="0" destOrd="0" presId="urn:microsoft.com/office/officeart/2005/8/layout/hProcess6"/>
    <dgm:cxn modelId="{81D63196-F7DD-412E-9FD6-FE3EA003E7EE}" type="presParOf" srcId="{3692AD8B-0E95-4055-A316-1A6CF08F9638}" destId="{FF5EF8E2-B33F-49EF-8D58-17C0C0C3573C}" srcOrd="1" destOrd="0" presId="urn:microsoft.com/office/officeart/2005/8/layout/hProcess6"/>
    <dgm:cxn modelId="{B3A4927F-1BBE-4AAE-8DB1-231C0E0C6CCA}" type="presParOf" srcId="{3692AD8B-0E95-4055-A316-1A6CF08F9638}" destId="{98909774-61F9-425A-B9BF-028A470F8C67}" srcOrd="2" destOrd="0" presId="urn:microsoft.com/office/officeart/2005/8/layout/hProcess6"/>
    <dgm:cxn modelId="{5AF96C72-B9BF-4AF0-9DE9-DF59AC05C69E}" type="presParOf" srcId="{3692AD8B-0E95-4055-A316-1A6CF08F9638}" destId="{5D233AB1-2EC8-4B37-90F4-5E079673B7A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526317-AC5C-42D8-883F-B2463709D301}" type="doc">
      <dgm:prSet loTypeId="urn:microsoft.com/office/officeart/2005/8/layout/cycle4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926B471A-DF27-40EE-B0E4-E624D17C2776}">
      <dgm:prSet phldrT="[Text]" custT="1"/>
      <dgm:spPr/>
      <dgm:t>
        <a:bodyPr/>
        <a:lstStyle/>
        <a:p>
          <a:r>
            <a:rPr lang="en-US" sz="1800" dirty="0" err="1"/>
            <a:t>Humanware</a:t>
          </a:r>
          <a:endParaRPr lang="en-ID" sz="1800" dirty="0"/>
        </a:p>
      </dgm:t>
    </dgm:pt>
    <dgm:pt modelId="{EDBF91A2-61A1-4170-8BAC-07CA7B7DF087}" type="parTrans" cxnId="{A0634C47-91E8-4D5A-8444-8D3751EF3569}">
      <dgm:prSet/>
      <dgm:spPr/>
      <dgm:t>
        <a:bodyPr/>
        <a:lstStyle/>
        <a:p>
          <a:endParaRPr lang="en-ID" sz="3200"/>
        </a:p>
      </dgm:t>
    </dgm:pt>
    <dgm:pt modelId="{03549D17-87E0-4592-9176-7986EC056EEA}" type="sibTrans" cxnId="{A0634C47-91E8-4D5A-8444-8D3751EF3569}">
      <dgm:prSet/>
      <dgm:spPr/>
      <dgm:t>
        <a:bodyPr/>
        <a:lstStyle/>
        <a:p>
          <a:endParaRPr lang="en-ID" sz="3200"/>
        </a:p>
      </dgm:t>
    </dgm:pt>
    <dgm:pt modelId="{70DD0D66-8E0C-4D87-A4FD-F747EC69261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dirty="0" err="1"/>
            <a:t>Technoware</a:t>
          </a:r>
          <a:endParaRPr lang="en-ID" sz="1800" dirty="0"/>
        </a:p>
      </dgm:t>
    </dgm:pt>
    <dgm:pt modelId="{B042F827-ED81-4E73-9DAF-571F0EC78DF1}" type="parTrans" cxnId="{99B77EC0-EE1C-4163-B491-B3E29638F4F4}">
      <dgm:prSet/>
      <dgm:spPr/>
      <dgm:t>
        <a:bodyPr/>
        <a:lstStyle/>
        <a:p>
          <a:endParaRPr lang="en-ID" sz="3200"/>
        </a:p>
      </dgm:t>
    </dgm:pt>
    <dgm:pt modelId="{3E0BB236-638E-4CFF-8F0D-BF0A94001FC2}" type="sibTrans" cxnId="{99B77EC0-EE1C-4163-B491-B3E29638F4F4}">
      <dgm:prSet/>
      <dgm:spPr/>
      <dgm:t>
        <a:bodyPr/>
        <a:lstStyle/>
        <a:p>
          <a:endParaRPr lang="en-ID" sz="3200"/>
        </a:p>
      </dgm:t>
    </dgm:pt>
    <dgm:pt modelId="{5C76E577-0ACD-4736-87DC-A6FDDC7951DC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800" dirty="0" err="1"/>
            <a:t>Infoware</a:t>
          </a:r>
          <a:endParaRPr lang="en-ID" sz="1800" dirty="0"/>
        </a:p>
      </dgm:t>
    </dgm:pt>
    <dgm:pt modelId="{98F52BA9-4B3B-4DC8-A81E-B304237BCD05}" type="parTrans" cxnId="{D01D0795-B5C6-4CB4-ACEF-33F6F8246AF0}">
      <dgm:prSet/>
      <dgm:spPr/>
      <dgm:t>
        <a:bodyPr/>
        <a:lstStyle/>
        <a:p>
          <a:endParaRPr lang="en-ID" sz="3200"/>
        </a:p>
      </dgm:t>
    </dgm:pt>
    <dgm:pt modelId="{98CD473B-15B5-4FE9-9138-A0FE8704017E}" type="sibTrans" cxnId="{D01D0795-B5C6-4CB4-ACEF-33F6F8246AF0}">
      <dgm:prSet/>
      <dgm:spPr/>
      <dgm:t>
        <a:bodyPr/>
        <a:lstStyle/>
        <a:p>
          <a:endParaRPr lang="en-ID" sz="3200"/>
        </a:p>
      </dgm:t>
    </dgm:pt>
    <dgm:pt modelId="{405241A9-47E6-47C1-A2FE-69C5156A711F}">
      <dgm:prSet phldrT="[Text]" custT="1"/>
      <dgm:spPr/>
      <dgm:t>
        <a:bodyPr/>
        <a:lstStyle/>
        <a:p>
          <a:r>
            <a:rPr lang="en-US" sz="1800" dirty="0" err="1"/>
            <a:t>Organware</a:t>
          </a:r>
          <a:endParaRPr lang="en-ID" sz="1800" dirty="0"/>
        </a:p>
      </dgm:t>
    </dgm:pt>
    <dgm:pt modelId="{F6FE63B1-D31D-4D49-9BCA-3D0E8E81E621}" type="parTrans" cxnId="{6DBBA062-9EC9-4A81-858A-1AAA61EC003E}">
      <dgm:prSet/>
      <dgm:spPr/>
      <dgm:t>
        <a:bodyPr/>
        <a:lstStyle/>
        <a:p>
          <a:endParaRPr lang="en-ID" sz="3200"/>
        </a:p>
      </dgm:t>
    </dgm:pt>
    <dgm:pt modelId="{C877E098-6BE2-48FA-A236-B6ADE4A97A0B}" type="sibTrans" cxnId="{6DBBA062-9EC9-4A81-858A-1AAA61EC003E}">
      <dgm:prSet/>
      <dgm:spPr/>
      <dgm:t>
        <a:bodyPr/>
        <a:lstStyle/>
        <a:p>
          <a:endParaRPr lang="en-ID" sz="3200"/>
        </a:p>
      </dgm:t>
    </dgm:pt>
    <dgm:pt modelId="{F7B3FE43-F2CF-4120-AD4E-7313F8771834}" type="pres">
      <dgm:prSet presAssocID="{62526317-AC5C-42D8-883F-B2463709D30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752E086-7552-4563-A3E7-A9170E416327}" type="pres">
      <dgm:prSet presAssocID="{62526317-AC5C-42D8-883F-B2463709D301}" presName="children" presStyleCnt="0"/>
      <dgm:spPr/>
    </dgm:pt>
    <dgm:pt modelId="{D8AD278A-F983-41AA-A7DA-78AB92A26CBF}" type="pres">
      <dgm:prSet presAssocID="{62526317-AC5C-42D8-883F-B2463709D301}" presName="childPlaceholder" presStyleCnt="0"/>
      <dgm:spPr/>
    </dgm:pt>
    <dgm:pt modelId="{BF5D8429-3ED3-40A2-9E7A-8D391151F1B0}" type="pres">
      <dgm:prSet presAssocID="{62526317-AC5C-42D8-883F-B2463709D301}" presName="circle" presStyleCnt="0"/>
      <dgm:spPr/>
    </dgm:pt>
    <dgm:pt modelId="{DDC34FF4-2E06-4330-84C5-5B9FC3266528}" type="pres">
      <dgm:prSet presAssocID="{62526317-AC5C-42D8-883F-B2463709D301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9061E86-7183-42D6-8AF6-FE1CB465D3FA}" type="pres">
      <dgm:prSet presAssocID="{62526317-AC5C-42D8-883F-B2463709D301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D1C82BE-FF34-4F53-AEFB-DE966D4887E4}" type="pres">
      <dgm:prSet presAssocID="{62526317-AC5C-42D8-883F-B2463709D30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7FBA41C-BCCB-456C-940A-58F3DDF86818}" type="pres">
      <dgm:prSet presAssocID="{62526317-AC5C-42D8-883F-B2463709D30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8E315516-8D48-439B-BB00-B427C48B8C81}" type="pres">
      <dgm:prSet presAssocID="{62526317-AC5C-42D8-883F-B2463709D301}" presName="quadrantPlaceholder" presStyleCnt="0"/>
      <dgm:spPr/>
    </dgm:pt>
    <dgm:pt modelId="{3A0E95A1-4B7B-451E-94D9-871E22BE5699}" type="pres">
      <dgm:prSet presAssocID="{62526317-AC5C-42D8-883F-B2463709D301}" presName="center1" presStyleLbl="fgShp" presStyleIdx="0" presStyleCnt="2"/>
      <dgm:spPr/>
    </dgm:pt>
    <dgm:pt modelId="{643428D4-77EC-4E42-86A9-A9730FBA90EE}" type="pres">
      <dgm:prSet presAssocID="{62526317-AC5C-42D8-883F-B2463709D301}" presName="center2" presStyleLbl="fgShp" presStyleIdx="1" presStyleCnt="2"/>
      <dgm:spPr/>
    </dgm:pt>
  </dgm:ptLst>
  <dgm:cxnLst>
    <dgm:cxn modelId="{6DBBA062-9EC9-4A81-858A-1AAA61EC003E}" srcId="{62526317-AC5C-42D8-883F-B2463709D301}" destId="{405241A9-47E6-47C1-A2FE-69C5156A711F}" srcOrd="3" destOrd="0" parTransId="{F6FE63B1-D31D-4D49-9BCA-3D0E8E81E621}" sibTransId="{C877E098-6BE2-48FA-A236-B6ADE4A97A0B}"/>
    <dgm:cxn modelId="{A0634C47-91E8-4D5A-8444-8D3751EF3569}" srcId="{62526317-AC5C-42D8-883F-B2463709D301}" destId="{926B471A-DF27-40EE-B0E4-E624D17C2776}" srcOrd="0" destOrd="0" parTransId="{EDBF91A2-61A1-4170-8BAC-07CA7B7DF087}" sibTransId="{03549D17-87E0-4592-9176-7986EC056EEA}"/>
    <dgm:cxn modelId="{B89D6370-2BAF-4F4F-8A13-5C760FD9DEE0}" type="presOf" srcId="{926B471A-DF27-40EE-B0E4-E624D17C2776}" destId="{DDC34FF4-2E06-4330-84C5-5B9FC3266528}" srcOrd="0" destOrd="0" presId="urn:microsoft.com/office/officeart/2005/8/layout/cycle4"/>
    <dgm:cxn modelId="{8352B17F-BFDD-49ED-859D-B3C1DEC06D1E}" type="presOf" srcId="{62526317-AC5C-42D8-883F-B2463709D301}" destId="{F7B3FE43-F2CF-4120-AD4E-7313F8771834}" srcOrd="0" destOrd="0" presId="urn:microsoft.com/office/officeart/2005/8/layout/cycle4"/>
    <dgm:cxn modelId="{82CBB493-457F-432F-9CE5-0C37B3CC24EA}" type="presOf" srcId="{405241A9-47E6-47C1-A2FE-69C5156A711F}" destId="{E7FBA41C-BCCB-456C-940A-58F3DDF86818}" srcOrd="0" destOrd="0" presId="urn:microsoft.com/office/officeart/2005/8/layout/cycle4"/>
    <dgm:cxn modelId="{D01D0795-B5C6-4CB4-ACEF-33F6F8246AF0}" srcId="{62526317-AC5C-42D8-883F-B2463709D301}" destId="{5C76E577-0ACD-4736-87DC-A6FDDC7951DC}" srcOrd="2" destOrd="0" parTransId="{98F52BA9-4B3B-4DC8-A81E-B304237BCD05}" sibTransId="{98CD473B-15B5-4FE9-9138-A0FE8704017E}"/>
    <dgm:cxn modelId="{9064ACBE-7097-487E-B96A-06B334A843D4}" type="presOf" srcId="{5C76E577-0ACD-4736-87DC-A6FDDC7951DC}" destId="{2D1C82BE-FF34-4F53-AEFB-DE966D4887E4}" srcOrd="0" destOrd="0" presId="urn:microsoft.com/office/officeart/2005/8/layout/cycle4"/>
    <dgm:cxn modelId="{99B77EC0-EE1C-4163-B491-B3E29638F4F4}" srcId="{62526317-AC5C-42D8-883F-B2463709D301}" destId="{70DD0D66-8E0C-4D87-A4FD-F747EC69261B}" srcOrd="1" destOrd="0" parTransId="{B042F827-ED81-4E73-9DAF-571F0EC78DF1}" sibTransId="{3E0BB236-638E-4CFF-8F0D-BF0A94001FC2}"/>
    <dgm:cxn modelId="{2A430EF4-F69D-46BC-ADDA-285CBFC6151F}" type="presOf" srcId="{70DD0D66-8E0C-4D87-A4FD-F747EC69261B}" destId="{69061E86-7183-42D6-8AF6-FE1CB465D3FA}" srcOrd="0" destOrd="0" presId="urn:microsoft.com/office/officeart/2005/8/layout/cycle4"/>
    <dgm:cxn modelId="{80DC6B02-F0AF-4C3D-986A-AD6E8D147F08}" type="presParOf" srcId="{F7B3FE43-F2CF-4120-AD4E-7313F8771834}" destId="{F752E086-7552-4563-A3E7-A9170E416327}" srcOrd="0" destOrd="0" presId="urn:microsoft.com/office/officeart/2005/8/layout/cycle4"/>
    <dgm:cxn modelId="{670A101A-F708-420F-BEC1-84CEC649B59A}" type="presParOf" srcId="{F752E086-7552-4563-A3E7-A9170E416327}" destId="{D8AD278A-F983-41AA-A7DA-78AB92A26CBF}" srcOrd="0" destOrd="0" presId="urn:microsoft.com/office/officeart/2005/8/layout/cycle4"/>
    <dgm:cxn modelId="{2C61B03C-849F-49BF-95D3-1B6D09CE9265}" type="presParOf" srcId="{F7B3FE43-F2CF-4120-AD4E-7313F8771834}" destId="{BF5D8429-3ED3-40A2-9E7A-8D391151F1B0}" srcOrd="1" destOrd="0" presId="urn:microsoft.com/office/officeart/2005/8/layout/cycle4"/>
    <dgm:cxn modelId="{288E7BBC-6059-4435-B6FF-81FE7A98DF18}" type="presParOf" srcId="{BF5D8429-3ED3-40A2-9E7A-8D391151F1B0}" destId="{DDC34FF4-2E06-4330-84C5-5B9FC3266528}" srcOrd="0" destOrd="0" presId="urn:microsoft.com/office/officeart/2005/8/layout/cycle4"/>
    <dgm:cxn modelId="{0D6DB57B-C6C6-4A8E-AE05-A4E6CC12A0BA}" type="presParOf" srcId="{BF5D8429-3ED3-40A2-9E7A-8D391151F1B0}" destId="{69061E86-7183-42D6-8AF6-FE1CB465D3FA}" srcOrd="1" destOrd="0" presId="urn:microsoft.com/office/officeart/2005/8/layout/cycle4"/>
    <dgm:cxn modelId="{9C3D4EB2-DE65-4824-A403-82A9A5EF59EB}" type="presParOf" srcId="{BF5D8429-3ED3-40A2-9E7A-8D391151F1B0}" destId="{2D1C82BE-FF34-4F53-AEFB-DE966D4887E4}" srcOrd="2" destOrd="0" presId="urn:microsoft.com/office/officeart/2005/8/layout/cycle4"/>
    <dgm:cxn modelId="{D3BF00E0-E20B-44BE-84D0-FA40D9C0C4FB}" type="presParOf" srcId="{BF5D8429-3ED3-40A2-9E7A-8D391151F1B0}" destId="{E7FBA41C-BCCB-456C-940A-58F3DDF86818}" srcOrd="3" destOrd="0" presId="urn:microsoft.com/office/officeart/2005/8/layout/cycle4"/>
    <dgm:cxn modelId="{69878763-1BCA-4C29-8F0B-6E47E8CDE61E}" type="presParOf" srcId="{BF5D8429-3ED3-40A2-9E7A-8D391151F1B0}" destId="{8E315516-8D48-439B-BB00-B427C48B8C81}" srcOrd="4" destOrd="0" presId="urn:microsoft.com/office/officeart/2005/8/layout/cycle4"/>
    <dgm:cxn modelId="{04DF8845-B46A-4004-871A-A179CB8A2EFB}" type="presParOf" srcId="{F7B3FE43-F2CF-4120-AD4E-7313F8771834}" destId="{3A0E95A1-4B7B-451E-94D9-871E22BE5699}" srcOrd="2" destOrd="0" presId="urn:microsoft.com/office/officeart/2005/8/layout/cycle4"/>
    <dgm:cxn modelId="{569E054D-7677-4744-A0EB-03768FC13196}" type="presParOf" srcId="{F7B3FE43-F2CF-4120-AD4E-7313F8771834}" destId="{643428D4-77EC-4E42-86A9-A9730FBA90E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B6102-2272-45BD-83A8-4EFC287D0263}">
      <dsp:nvSpPr>
        <dsp:cNvPr id="0" name=""/>
        <dsp:cNvSpPr/>
      </dsp:nvSpPr>
      <dsp:spPr>
        <a:xfrm rot="16200000">
          <a:off x="-183840" y="185014"/>
          <a:ext cx="3424541" cy="3054511"/>
        </a:xfrm>
        <a:prstGeom prst="flowChartManualOperation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646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Deskripsi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Kompetisi</a:t>
          </a:r>
          <a:endParaRPr lang="en-ID" sz="3200" kern="1200" dirty="0"/>
        </a:p>
      </dsp:txBody>
      <dsp:txXfrm rot="5400000">
        <a:off x="1175" y="684907"/>
        <a:ext cx="3054511" cy="2054725"/>
      </dsp:txXfrm>
    </dsp:sp>
    <dsp:sp modelId="{ADD60072-0FFB-4C46-87D8-E702FB5C4BCE}">
      <dsp:nvSpPr>
        <dsp:cNvPr id="0" name=""/>
        <dsp:cNvSpPr/>
      </dsp:nvSpPr>
      <dsp:spPr>
        <a:xfrm rot="16200000">
          <a:off x="3099759" y="185014"/>
          <a:ext cx="3424541" cy="305451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646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" panose="020B0604020202020204" pitchFamily="34" charset="0"/>
              <a:cs typeface="Arial" panose="020B0604020202020204" pitchFamily="34" charset="0"/>
            </a:rPr>
            <a:t>Kompetisi Rujukan</a:t>
          </a:r>
          <a:endParaRPr lang="en-ID" sz="3200" kern="1200" dirty="0"/>
        </a:p>
      </dsp:txBody>
      <dsp:txXfrm rot="5400000">
        <a:off x="3284774" y="684907"/>
        <a:ext cx="3054511" cy="2054725"/>
      </dsp:txXfrm>
    </dsp:sp>
    <dsp:sp modelId="{468C2F8F-7334-4EAC-826D-11098FDAB171}">
      <dsp:nvSpPr>
        <dsp:cNvPr id="0" name=""/>
        <dsp:cNvSpPr/>
      </dsp:nvSpPr>
      <dsp:spPr>
        <a:xfrm rot="16200000">
          <a:off x="6383359" y="185014"/>
          <a:ext cx="3424541" cy="3054511"/>
        </a:xfrm>
        <a:prstGeom prst="flowChartManualOperation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646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Tahapan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Kompetisi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Materi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Submisi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Kriteria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Penilaian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6568374" y="684907"/>
        <a:ext cx="3054511" cy="2054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D974E-DD64-483B-BF0C-6AAE00C5F526}">
      <dsp:nvSpPr>
        <dsp:cNvPr id="0" name=""/>
        <dsp:cNvSpPr/>
      </dsp:nvSpPr>
      <dsp:spPr>
        <a:xfrm>
          <a:off x="748812" y="230181"/>
          <a:ext cx="2972729" cy="25985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Submisi</a:t>
          </a:r>
          <a:r>
            <a:rPr lang="en-US" sz="2400" kern="1200" dirty="0"/>
            <a:t> </a:t>
          </a:r>
          <a:r>
            <a:rPr lang="en-US" sz="2400" kern="1200" dirty="0" err="1"/>
            <a:t>Makalah</a:t>
          </a:r>
          <a:endParaRPr lang="en-ID" sz="2400" kern="1200" dirty="0"/>
        </a:p>
      </dsp:txBody>
      <dsp:txXfrm>
        <a:off x="1491995" y="619962"/>
        <a:ext cx="1449206" cy="1818977"/>
      </dsp:txXfrm>
    </dsp:sp>
    <dsp:sp modelId="{356E53D0-E618-40D5-A750-8EAA8CAB3149}">
      <dsp:nvSpPr>
        <dsp:cNvPr id="0" name=""/>
        <dsp:cNvSpPr/>
      </dsp:nvSpPr>
      <dsp:spPr>
        <a:xfrm>
          <a:off x="5630" y="786268"/>
          <a:ext cx="1486364" cy="1486364"/>
        </a:xfrm>
        <a:prstGeom prst="ellipse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Penyisihan</a:t>
          </a:r>
          <a:endParaRPr lang="en-ID" sz="1800" kern="1200" dirty="0"/>
        </a:p>
      </dsp:txBody>
      <dsp:txXfrm>
        <a:off x="223303" y="1003941"/>
        <a:ext cx="1051018" cy="1051018"/>
      </dsp:txXfrm>
    </dsp:sp>
    <dsp:sp modelId="{26D0E6EF-F62E-45BC-9D39-862B3693548D}">
      <dsp:nvSpPr>
        <dsp:cNvPr id="0" name=""/>
        <dsp:cNvSpPr/>
      </dsp:nvSpPr>
      <dsp:spPr>
        <a:xfrm>
          <a:off x="4650520" y="230181"/>
          <a:ext cx="2972729" cy="25985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Submisi</a:t>
          </a:r>
          <a:r>
            <a:rPr lang="en-US" sz="2400" kern="1200" dirty="0"/>
            <a:t> Poster dan Video</a:t>
          </a:r>
          <a:endParaRPr lang="en-ID" sz="2400" kern="1200" dirty="0"/>
        </a:p>
      </dsp:txBody>
      <dsp:txXfrm>
        <a:off x="5393702" y="619962"/>
        <a:ext cx="1449206" cy="1818977"/>
      </dsp:txXfrm>
    </dsp:sp>
    <dsp:sp modelId="{2CC90729-E6DD-4CFE-9B8D-1763189BF10A}">
      <dsp:nvSpPr>
        <dsp:cNvPr id="0" name=""/>
        <dsp:cNvSpPr/>
      </dsp:nvSpPr>
      <dsp:spPr>
        <a:xfrm>
          <a:off x="3907337" y="786268"/>
          <a:ext cx="1486364" cy="1486364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Semifinal</a:t>
          </a:r>
          <a:endParaRPr lang="en-ID" sz="2000" kern="1200" dirty="0"/>
        </a:p>
      </dsp:txBody>
      <dsp:txXfrm>
        <a:off x="4125010" y="1003941"/>
        <a:ext cx="1051018" cy="1051018"/>
      </dsp:txXfrm>
    </dsp:sp>
    <dsp:sp modelId="{FF5EF8E2-B33F-49EF-8D58-17C0C0C3573C}">
      <dsp:nvSpPr>
        <dsp:cNvPr id="0" name=""/>
        <dsp:cNvSpPr/>
      </dsp:nvSpPr>
      <dsp:spPr>
        <a:xfrm>
          <a:off x="8552228" y="230181"/>
          <a:ext cx="2972729" cy="25985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Orasi</a:t>
          </a:r>
          <a:r>
            <a:rPr lang="en-US" sz="2400" kern="1200" dirty="0"/>
            <a:t> </a:t>
          </a:r>
          <a:r>
            <a:rPr lang="en-US" sz="2400" kern="1200" dirty="0" err="1"/>
            <a:t>Ilmiah</a:t>
          </a:r>
          <a:endParaRPr lang="en-ID" sz="2400" kern="1200" dirty="0"/>
        </a:p>
      </dsp:txBody>
      <dsp:txXfrm>
        <a:off x="9295410" y="619962"/>
        <a:ext cx="1449206" cy="1818977"/>
      </dsp:txXfrm>
    </dsp:sp>
    <dsp:sp modelId="{5D233AB1-2EC8-4B37-90F4-5E079673B7AA}">
      <dsp:nvSpPr>
        <dsp:cNvPr id="0" name=""/>
        <dsp:cNvSpPr/>
      </dsp:nvSpPr>
      <dsp:spPr>
        <a:xfrm>
          <a:off x="7809045" y="786268"/>
          <a:ext cx="1486364" cy="148636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G</a:t>
          </a:r>
          <a:r>
            <a:rPr lang="en-US" sz="2400" kern="1200" dirty="0"/>
            <a:t>rand final</a:t>
          </a:r>
          <a:endParaRPr lang="en-ID" sz="2800" kern="1200" dirty="0"/>
        </a:p>
      </dsp:txBody>
      <dsp:txXfrm>
        <a:off x="8026718" y="1003941"/>
        <a:ext cx="1051018" cy="1051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34FF4-2E06-4330-84C5-5B9FC3266528}">
      <dsp:nvSpPr>
        <dsp:cNvPr id="0" name=""/>
        <dsp:cNvSpPr/>
      </dsp:nvSpPr>
      <dsp:spPr>
        <a:xfrm>
          <a:off x="739138" y="162400"/>
          <a:ext cx="1233671" cy="123367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Humanware</a:t>
          </a:r>
          <a:endParaRPr lang="en-ID" sz="1800" kern="1200" dirty="0"/>
        </a:p>
      </dsp:txBody>
      <dsp:txXfrm>
        <a:off x="1100472" y="523734"/>
        <a:ext cx="872337" cy="872337"/>
      </dsp:txXfrm>
    </dsp:sp>
    <dsp:sp modelId="{69061E86-7183-42D6-8AF6-FE1CB465D3FA}">
      <dsp:nvSpPr>
        <dsp:cNvPr id="0" name=""/>
        <dsp:cNvSpPr/>
      </dsp:nvSpPr>
      <dsp:spPr>
        <a:xfrm rot="5400000">
          <a:off x="2029792" y="162400"/>
          <a:ext cx="1233671" cy="1233671"/>
        </a:xfrm>
        <a:prstGeom prst="pieWedge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Technoware</a:t>
          </a:r>
          <a:endParaRPr lang="en-ID" sz="1800" kern="1200" dirty="0"/>
        </a:p>
      </dsp:txBody>
      <dsp:txXfrm rot="-5400000">
        <a:off x="2029792" y="523734"/>
        <a:ext cx="872337" cy="872337"/>
      </dsp:txXfrm>
    </dsp:sp>
    <dsp:sp modelId="{2D1C82BE-FF34-4F53-AEFB-DE966D4887E4}">
      <dsp:nvSpPr>
        <dsp:cNvPr id="0" name=""/>
        <dsp:cNvSpPr/>
      </dsp:nvSpPr>
      <dsp:spPr>
        <a:xfrm rot="10800000">
          <a:off x="2029792" y="1453053"/>
          <a:ext cx="1233671" cy="1233671"/>
        </a:xfrm>
        <a:prstGeom prst="pieWedge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Infoware</a:t>
          </a:r>
          <a:endParaRPr lang="en-ID" sz="1800" kern="1200" dirty="0"/>
        </a:p>
      </dsp:txBody>
      <dsp:txXfrm rot="10800000">
        <a:off x="2029792" y="1453053"/>
        <a:ext cx="872337" cy="872337"/>
      </dsp:txXfrm>
    </dsp:sp>
    <dsp:sp modelId="{E7FBA41C-BCCB-456C-940A-58F3DDF86818}">
      <dsp:nvSpPr>
        <dsp:cNvPr id="0" name=""/>
        <dsp:cNvSpPr/>
      </dsp:nvSpPr>
      <dsp:spPr>
        <a:xfrm rot="16200000">
          <a:off x="739138" y="1453053"/>
          <a:ext cx="1233671" cy="123367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Organware</a:t>
          </a:r>
          <a:endParaRPr lang="en-ID" sz="1800" kern="1200" dirty="0"/>
        </a:p>
      </dsp:txBody>
      <dsp:txXfrm rot="5400000">
        <a:off x="1100472" y="1453053"/>
        <a:ext cx="872337" cy="872337"/>
      </dsp:txXfrm>
    </dsp:sp>
    <dsp:sp modelId="{3A0E95A1-4B7B-451E-94D9-871E22BE5699}">
      <dsp:nvSpPr>
        <dsp:cNvPr id="0" name=""/>
        <dsp:cNvSpPr/>
      </dsp:nvSpPr>
      <dsp:spPr>
        <a:xfrm>
          <a:off x="1788328" y="1168141"/>
          <a:ext cx="425944" cy="37038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428D4-77EC-4E42-86A9-A9730FBA90EE}">
      <dsp:nvSpPr>
        <dsp:cNvPr id="0" name=""/>
        <dsp:cNvSpPr/>
      </dsp:nvSpPr>
      <dsp:spPr>
        <a:xfrm rot="10800000">
          <a:off x="1788328" y="1310597"/>
          <a:ext cx="425944" cy="37038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5778A-3810-4502-B6DA-B39FFD223A4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2744B-0C49-47F8-A358-E3AB2FA3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3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ADF3-3D2A-F644-AC1C-E92639B40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90CB9-E937-F919-F23D-9E5A38630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A8711-7B9B-96D2-6ABE-13B74F204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A5794-7EE5-8E03-7F5D-D3430CD6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9801A-0DD1-617A-BC6D-D808F9AD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3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A53E5-8B0A-46EC-37CC-084CCB39F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E5771-52F8-47A3-2415-94793AD0E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DDE79-B10B-1277-D21E-38F7FDBB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8BCDD-25C1-0C7F-CC34-F9F0FDE9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CA84C-E1DB-4D70-C11A-2D4A2373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5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8524E0-7F24-E209-FC7B-9CE6F6F49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2569E-32AE-9A1B-E986-C34C7E48A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14225-5700-5810-2E48-C1DB9C52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EED34-174B-98AE-76DA-95501A87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7F967-3CAA-C26F-2A12-D8608365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6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10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63CC-1B99-1CCA-FDE6-78821756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F85D6-8F89-1BE8-B973-91062988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40281-1CAB-F00A-C4C0-477D47A1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839DD-E1E5-B5A2-66FF-254177B9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4F264-E500-1D11-BC11-E31D7694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4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7CC1F-B74E-CB64-D2DF-E24EF542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A910C-4D69-7719-1156-2200F674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19B4-5682-F264-D26F-08A740AE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02875-C36B-AFA3-7D39-54EA6C81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EC995-7A76-A362-199E-E229B1AF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2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2FB1-066F-82F3-6DBA-DE78AB11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7F071-BE14-F56D-DD84-F11EDA62E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CD6DD-9536-E56F-26E5-B89CBF120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8043A-84D4-EE8E-37A7-D41218A7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99EC1-D658-1C41-599E-9299B749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E74FB-F3A8-3E9A-BE82-6AD0951C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050F-C053-E2C2-3234-23B2E373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283DD-2AD9-97FD-87B9-31A991FD8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C9F6A-054F-DC5B-A314-FCC8DBAC5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88418-EE03-A4F4-8087-CF4F37FB4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A413BA-B4C9-89EE-6179-44D23C2CC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92C17-1860-B95F-535E-E76A1765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45F5E-F4E3-AED8-17A0-68A6E987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10641E-F4A7-4BA9-85B5-9BFF89401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0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D419-0B0F-AEC5-062A-B9782FF4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3C7B1-0872-5456-3B9E-C926FD2A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03C43-4B80-807B-E5C8-1406C280D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DC396-2EC5-2BCD-5368-06CF7C76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5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2B0903-D545-CD71-5B6A-D3E0E1D9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02645-E1BE-8AE5-959E-355BF8D3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52F1F-809C-BB46-5B22-793FAEFB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7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86A7-3FA3-2A7A-D189-43A729A9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97ABE-CE37-171E-DAB9-BB58E70C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CBE70-2BA5-3800-851B-EDD866CEF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AF042-36DC-8551-332C-3620EB7F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43378-3490-180A-DD99-09A5965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F68AC-49E5-745A-B624-90EED517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3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D92-86A9-AB03-58DA-D2C3CCD17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A9B4D6-77C0-BEA0-9A66-25760CE05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0A4F6-8372-2473-BE90-D08A2C93B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058F0-6F42-A0F5-81FA-B320404B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28700-001B-8EBD-73CF-E6A52754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7493F-12A8-2E11-AB2E-23F4BCBC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4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28757-94E5-509C-49B9-4A6254D6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A54A3-43DD-4CEF-74BC-B72B12328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6BF98-CE77-9EEE-2503-C63350518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FA178-F633-DE4E-DBE4-66B8C5031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03594-4F07-4F48-FD64-A405AF026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7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benks@polibatam.ac.i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leader.org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www.unprme.org.uk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59" y="887095"/>
            <a:ext cx="44507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380" dirty="0">
                <a:solidFill>
                  <a:srgbClr val="000000"/>
                </a:solidFill>
                <a:latin typeface="Arial-BoldItalicMT"/>
                <a:cs typeface="Arial-BoldItalicMT"/>
              </a:rPr>
              <a:t>PROGRAM</a:t>
            </a:r>
            <a:r>
              <a:rPr sz="3200" i="1" spc="-155" dirty="0">
                <a:solidFill>
                  <a:srgbClr val="000000"/>
                </a:solidFill>
                <a:latin typeface="Arial-BoldItalicMT"/>
                <a:cs typeface="Arial-BoldItalicMT"/>
              </a:rPr>
              <a:t> </a:t>
            </a:r>
            <a:r>
              <a:rPr sz="3200" i="1" spc="-325" dirty="0">
                <a:solidFill>
                  <a:srgbClr val="000000"/>
                </a:solidFill>
                <a:latin typeface="Arial-BoldItalicMT"/>
                <a:cs typeface="Arial-BoldItalicMT"/>
              </a:rPr>
              <a:t>DAN</a:t>
            </a:r>
            <a:r>
              <a:rPr sz="3200" i="1" spc="-150" dirty="0">
                <a:solidFill>
                  <a:srgbClr val="000000"/>
                </a:solidFill>
                <a:latin typeface="Arial-BoldItalicMT"/>
                <a:cs typeface="Arial-BoldItalicMT"/>
              </a:rPr>
              <a:t> </a:t>
            </a:r>
            <a:r>
              <a:rPr sz="3200" i="1" spc="-459" dirty="0">
                <a:solidFill>
                  <a:srgbClr val="000000"/>
                </a:solidFill>
                <a:latin typeface="Arial-BoldItalicMT"/>
                <a:cs typeface="Arial-BoldItalicMT"/>
              </a:rPr>
              <a:t>KEGIATAN</a:t>
            </a:r>
            <a:endParaRPr sz="3200">
              <a:latin typeface="Arial-BoldItalicMT"/>
              <a:cs typeface="Arial-BoldItalicM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A64EB4-A242-2282-FA6C-9D3F667C4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330"/>
          </a:xfrm>
          <a:prstGeom prst="rect">
            <a:avLst/>
          </a:prstGeom>
        </p:spPr>
      </p:pic>
      <p:pic>
        <p:nvPicPr>
          <p:cNvPr id="18" name="Google Shape;119;p3" descr="Icon">
            <a:extLst>
              <a:ext uri="{FF2B5EF4-FFF2-40B4-BE49-F238E27FC236}">
                <a16:creationId xmlns:a16="http://schemas.microsoft.com/office/drawing/2014/main" id="{DC156257-0126-12A3-94B5-115E25BCA1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94" t="16814" r="18638" b="20423"/>
          <a:stretch/>
        </p:blipFill>
        <p:spPr>
          <a:xfrm>
            <a:off x="0" y="5970905"/>
            <a:ext cx="1479176" cy="8750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B68116-415A-A0ED-F2A1-0F471E20AF27}"/>
              </a:ext>
            </a:extLst>
          </p:cNvPr>
          <p:cNvSpPr/>
          <p:nvPr/>
        </p:nvSpPr>
        <p:spPr>
          <a:xfrm>
            <a:off x="1326299" y="5970905"/>
            <a:ext cx="5961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Ir. Bambang Hendrawan, S.T.,M.S.M., CIPMP, CSCM, CRA</a:t>
            </a:r>
          </a:p>
          <a:p>
            <a:pPr algn="ctr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Politeknik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Negeri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Batam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Email: </a:t>
            </a:r>
            <a:r>
              <a:rPr lang="en-US" dirty="0">
                <a:latin typeface="Calibri" panose="020F0502020204030204" pitchFamily="34" charset="0"/>
                <a:hlinkClick r:id="rId4"/>
              </a:rPr>
              <a:t>benks@polibatam.ac.id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en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3DDA2-BC66-8308-E282-A73186B00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51BCB3-BFBC-4644-E987-BA12F82B4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08" y="-62405"/>
            <a:ext cx="12445380" cy="7002904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F822056F-2D37-20D7-ED1B-85B6A5E99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BB1AFAE-DDFA-8019-3D83-3922E2A7DE04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69EE4F-6EF0-79A5-A694-DAF5048F4314}"/>
              </a:ext>
            </a:extLst>
          </p:cNvPr>
          <p:cNvSpPr/>
          <p:nvPr/>
        </p:nvSpPr>
        <p:spPr>
          <a:xfrm>
            <a:off x="67674" y="916453"/>
            <a:ext cx="4175142" cy="4242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KOMPETISI BIDANG PENULISAN KARYA TULIS ILMIAH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AD0ACC6F-9920-6DE4-8856-895BA9DD464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6;p9">
            <a:extLst>
              <a:ext uri="{FF2B5EF4-FFF2-40B4-BE49-F238E27FC236}">
                <a16:creationId xmlns:a16="http://schemas.microsoft.com/office/drawing/2014/main" id="{665358E9-E12D-A908-C19E-79A64A6859C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960" r="23844" b="15516"/>
          <a:stretch/>
        </p:blipFill>
        <p:spPr>
          <a:xfrm>
            <a:off x="-71011" y="3549580"/>
            <a:ext cx="1962913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DDD7AECF-F160-F74A-EF30-65E846C07CEE}"/>
              </a:ext>
            </a:extLst>
          </p:cNvPr>
          <p:cNvSpPr txBox="1">
            <a:spLocks/>
          </p:cNvSpPr>
          <p:nvPr/>
        </p:nvSpPr>
        <p:spPr>
          <a:xfrm>
            <a:off x="3131820" y="1248082"/>
            <a:ext cx="8248435" cy="67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 PENILAIAN POSTER </a:t>
            </a:r>
            <a:r>
              <a:rPr lang="en-ID" sz="28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BABAK </a:t>
            </a:r>
            <a:r>
              <a:rPr lang="en-ID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SEMIFINAL</a:t>
            </a:r>
          </a:p>
        </p:txBody>
      </p:sp>
      <p:graphicFrame>
        <p:nvGraphicFramePr>
          <p:cNvPr id="9" name="Table 29">
            <a:extLst>
              <a:ext uri="{FF2B5EF4-FFF2-40B4-BE49-F238E27FC236}">
                <a16:creationId xmlns:a16="http://schemas.microsoft.com/office/drawing/2014/main" id="{BAD2D967-1DF7-3176-940E-C1D3361B2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305538"/>
              </p:ext>
            </p:extLst>
          </p:nvPr>
        </p:nvGraphicFramePr>
        <p:xfrm>
          <a:off x="1805940" y="1770473"/>
          <a:ext cx="10172700" cy="4569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97">
                  <a:extLst>
                    <a:ext uri="{9D8B030D-6E8A-4147-A177-3AD203B41FA5}">
                      <a16:colId xmlns:a16="http://schemas.microsoft.com/office/drawing/2014/main" val="2207521241"/>
                    </a:ext>
                  </a:extLst>
                </a:gridCol>
                <a:gridCol w="8371307">
                  <a:extLst>
                    <a:ext uri="{9D8B030D-6E8A-4147-A177-3AD203B41FA5}">
                      <a16:colId xmlns:a16="http://schemas.microsoft.com/office/drawing/2014/main" val="1148718943"/>
                    </a:ext>
                  </a:extLst>
                </a:gridCol>
                <a:gridCol w="1226496">
                  <a:extLst>
                    <a:ext uri="{9D8B030D-6E8A-4147-A177-3AD203B41FA5}">
                      <a16:colId xmlns:a16="http://schemas.microsoft.com/office/drawing/2014/main" val="109516030"/>
                    </a:ext>
                  </a:extLst>
                </a:gridCol>
              </a:tblGrid>
              <a:tr h="393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ID" sz="1800" dirty="0"/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Kriteria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Penilaian</a:t>
                      </a:r>
                      <a:endParaRPr lang="en-ID" sz="1800" dirty="0"/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Nilai Maks</a:t>
                      </a:r>
                      <a:endParaRPr lang="en-ID" sz="1800" dirty="0"/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678130"/>
                  </a:ext>
                </a:extLst>
              </a:tr>
              <a:tr h="458415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Substansi</a:t>
                      </a:r>
                      <a:r>
                        <a:rPr lang="en-US" sz="1600" b="1" dirty="0"/>
                        <a:t> Poster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Definisi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masalah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isu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utama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menjadi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topik</a:t>
                      </a:r>
                      <a:endParaRPr lang="en-ID" sz="16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inovasi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penyelesaian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masalah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bentuk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infografis</a:t>
                      </a:r>
                      <a:endParaRPr lang="en-ID" sz="16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Metode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analisis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pengukuran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scenario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Kekuatan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argument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data yang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diberikan</a:t>
                      </a:r>
                      <a:endParaRPr lang="en-ID" sz="16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Penyelesaian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Masalah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sesuai</a:t>
                      </a:r>
                      <a:r>
                        <a:rPr lang="en-ID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6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analisis</a:t>
                      </a:r>
                      <a:endParaRPr lang="en-ID" sz="16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Daftar Pustaka </a:t>
                      </a:r>
                      <a:r>
                        <a:rPr lang="en-ID" sz="16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ID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6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ID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6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literatur</a:t>
                      </a:r>
                      <a:r>
                        <a:rPr lang="en-ID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minimal 10 </a:t>
                      </a:r>
                      <a:r>
                        <a:rPr lang="en-ID" sz="16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referensi</a:t>
                      </a:r>
                      <a:r>
                        <a:rPr lang="en-ID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6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ilmiah</a:t>
                      </a:r>
                      <a:r>
                        <a:rPr lang="en-ID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6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Penulisan</a:t>
                      </a:r>
                      <a:r>
                        <a:rPr lang="en-ID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6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menggunakan</a:t>
                      </a:r>
                      <a:r>
                        <a:rPr lang="en-ID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6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kaidah</a:t>
                      </a:r>
                      <a:r>
                        <a:rPr lang="en-ID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6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pereferensian</a:t>
                      </a:r>
                      <a:r>
                        <a:rPr lang="en-ID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ID" sz="16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kuotasimengikuti</a:t>
                      </a:r>
                      <a:r>
                        <a:rPr lang="en-ID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6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kaidah</a:t>
                      </a:r>
                      <a:r>
                        <a:rPr lang="en-ID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APA (American Psychological Association)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  <a:endParaRPr lang="en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280612"/>
                  </a:ext>
                </a:extLst>
              </a:tr>
              <a:tr h="1004551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b="1" dirty="0" err="1"/>
                        <a:t>Tampilan</a:t>
                      </a:r>
                      <a:r>
                        <a:rPr lang="en-ID" sz="1600" b="1" dirty="0"/>
                        <a:t> dan </a:t>
                      </a:r>
                      <a:r>
                        <a:rPr lang="en-ID" sz="1600" b="1" dirty="0" err="1"/>
                        <a:t>Penyajian</a:t>
                      </a:r>
                      <a:r>
                        <a:rPr lang="en-ID" sz="1600" b="1" dirty="0"/>
                        <a:t> Poster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600" dirty="0"/>
                        <a:t>Data dan Gambar </a:t>
                      </a:r>
                      <a:r>
                        <a:rPr lang="en-ID" sz="1600" dirty="0" err="1"/>
                        <a:t>Infografis</a:t>
                      </a:r>
                      <a:r>
                        <a:rPr lang="en-ID" sz="16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600" dirty="0" err="1"/>
                        <a:t>Kreativitas</a:t>
                      </a:r>
                      <a:endParaRPr lang="en-ID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600" dirty="0" err="1"/>
                        <a:t>Estetika</a:t>
                      </a:r>
                      <a:endParaRPr lang="en-ID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600" dirty="0" err="1"/>
                        <a:t>Konsep</a:t>
                      </a:r>
                      <a:r>
                        <a:rPr lang="en-ID" sz="1600" dirty="0"/>
                        <a:t> (</a:t>
                      </a:r>
                      <a:r>
                        <a:rPr lang="en-ID" sz="1600" dirty="0" err="1"/>
                        <a:t>ajakan</a:t>
                      </a:r>
                      <a:r>
                        <a:rPr lang="en-ID" sz="1600" dirty="0"/>
                        <a:t>) yang </a:t>
                      </a:r>
                      <a:r>
                        <a:rPr lang="en-ID" sz="1600" dirty="0" err="1"/>
                        <a:t>muncul</a:t>
                      </a:r>
                      <a:endParaRPr lang="en-ID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600" dirty="0"/>
                        <a:t>WOW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  <a:endParaRPr lang="en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09207"/>
                  </a:ext>
                </a:extLst>
              </a:tr>
              <a:tr h="275933"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Total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  <a:endParaRPr lang="en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983866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54A57823-62CF-AAA7-ACCC-8BED580AD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1497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B12CE96-C9D9-F834-45D9-0967DBBAA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860" y="-1338441"/>
            <a:ext cx="1506931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DD6A93C-FA30-3C27-C0AC-AC181C2CF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233223"/>
              </p:ext>
            </p:extLst>
          </p:nvPr>
        </p:nvGraphicFramePr>
        <p:xfrm>
          <a:off x="4998719" y="-884979"/>
          <a:ext cx="12277725" cy="646327"/>
        </p:xfrm>
        <a:graphic>
          <a:graphicData uri="http://schemas.openxmlformats.org/drawingml/2006/table">
            <a:tbl>
              <a:tblPr/>
              <a:tblGrid>
                <a:gridCol w="12277725">
                  <a:extLst>
                    <a:ext uri="{9D8B030D-6E8A-4147-A177-3AD203B41FA5}">
                      <a16:colId xmlns:a16="http://schemas.microsoft.com/office/drawing/2014/main" val="3952411098"/>
                    </a:ext>
                  </a:extLst>
                </a:gridCol>
              </a:tblGrid>
              <a:tr h="646327">
                <a:tc>
                  <a:txBody>
                    <a:bodyPr/>
                    <a:lstStyle/>
                    <a:p>
                      <a:r>
                        <a:rPr lang="en-ID" sz="1100" b="1" i="0" dirty="0" err="1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Tampilan</a:t>
                      </a:r>
                      <a:r>
                        <a:rPr lang="en-ID" sz="11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 dan </a:t>
                      </a:r>
                      <a:r>
                        <a:rPr lang="en-ID" sz="1100" b="1" i="0" dirty="0" err="1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Penyajian</a:t>
                      </a:r>
                      <a:r>
                        <a:rPr lang="en-ID" sz="11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 Poster</a:t>
                      </a:r>
                      <a:r>
                        <a:rPr lang="en-ID" sz="11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● </a:t>
                      </a:r>
                      <a:r>
                        <a:rPr lang="en-ID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Data dan Gambar </a:t>
                      </a:r>
                      <a:r>
                        <a:rPr lang="en-ID" sz="11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Infografis</a:t>
                      </a:r>
                      <a:r>
                        <a:rPr lang="en-ID" sz="11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● </a:t>
                      </a:r>
                      <a:r>
                        <a:rPr lang="en-ID" sz="11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Kreativitas</a:t>
                      </a:r>
                      <a:r>
                        <a:rPr lang="en-ID" sz="11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● </a:t>
                      </a:r>
                      <a:r>
                        <a:rPr lang="en-ID" sz="11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Estetika</a:t>
                      </a:r>
                      <a:r>
                        <a:rPr lang="en-ID" sz="11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● </a:t>
                      </a:r>
                      <a:r>
                        <a:rPr lang="en-ID" sz="11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Konsep</a:t>
                      </a:r>
                      <a:r>
                        <a:rPr lang="en-ID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(</a:t>
                      </a:r>
                      <a:r>
                        <a:rPr lang="en-ID" sz="11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ajakan</a:t>
                      </a:r>
                      <a:r>
                        <a:rPr lang="en-ID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) yang </a:t>
                      </a:r>
                      <a:r>
                        <a:rPr lang="en-ID" sz="11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muncul</a:t>
                      </a:r>
                      <a:r>
                        <a:rPr lang="en-ID" sz="11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● </a:t>
                      </a:r>
                      <a:r>
                        <a:rPr lang="en-ID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WOW Factor</a:t>
                      </a:r>
                      <a:endParaRPr lang="en-ID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637414"/>
                  </a:ext>
                </a:extLst>
              </a:tr>
            </a:tbl>
          </a:graphicData>
        </a:graphic>
      </p:graphicFrame>
      <p:sp>
        <p:nvSpPr>
          <p:cNvPr id="16" name="Rectangle 3">
            <a:extLst>
              <a:ext uri="{FF2B5EF4-FFF2-40B4-BE49-F238E27FC236}">
                <a16:creationId xmlns:a16="http://schemas.microsoft.com/office/drawing/2014/main" id="{F1487B53-4C97-BF7A-6C03-7D52A6002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8720" y="-1208302"/>
            <a:ext cx="19644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346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0CF2-23AF-CDAF-0639-3403DABD5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492CB0-C68D-CBE5-BA36-8D0923280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08" y="-62405"/>
            <a:ext cx="12445380" cy="7002904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0495A33B-27D0-DB2C-B508-9E58646CE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D15423F-2507-5793-D5D4-028D54063BC0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0AC87D-479A-58AC-5C15-725F5EF5C5F9}"/>
              </a:ext>
            </a:extLst>
          </p:cNvPr>
          <p:cNvSpPr/>
          <p:nvPr/>
        </p:nvSpPr>
        <p:spPr>
          <a:xfrm>
            <a:off x="67674" y="916453"/>
            <a:ext cx="4175142" cy="4242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KOMPETISI BIDANG PENULISAN KARYA TULIS ILMIAH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38145729-EABB-9D81-BA78-9AA6ECF9D44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6;p9">
            <a:extLst>
              <a:ext uri="{FF2B5EF4-FFF2-40B4-BE49-F238E27FC236}">
                <a16:creationId xmlns:a16="http://schemas.microsoft.com/office/drawing/2014/main" id="{7E17CF5E-ED41-6791-1FB6-00544297149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960" r="23844" b="15516"/>
          <a:stretch/>
        </p:blipFill>
        <p:spPr>
          <a:xfrm>
            <a:off x="-71011" y="3549580"/>
            <a:ext cx="1962913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96027263-D55C-EA93-47C1-732F65F9E8EB}"/>
              </a:ext>
            </a:extLst>
          </p:cNvPr>
          <p:cNvSpPr txBox="1">
            <a:spLocks/>
          </p:cNvSpPr>
          <p:nvPr/>
        </p:nvSpPr>
        <p:spPr>
          <a:xfrm>
            <a:off x="3169920" y="1388982"/>
            <a:ext cx="8248435" cy="67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 PENILAIAN VIDEO </a:t>
            </a:r>
            <a:r>
              <a:rPr lang="en-ID" sz="28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BABAK </a:t>
            </a:r>
            <a:r>
              <a:rPr lang="en-ID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SEMIFINAL</a:t>
            </a:r>
          </a:p>
        </p:txBody>
      </p:sp>
      <p:graphicFrame>
        <p:nvGraphicFramePr>
          <p:cNvPr id="9" name="Table 29">
            <a:extLst>
              <a:ext uri="{FF2B5EF4-FFF2-40B4-BE49-F238E27FC236}">
                <a16:creationId xmlns:a16="http://schemas.microsoft.com/office/drawing/2014/main" id="{68B8428E-4C88-62F1-0A2E-5EFB60710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340774"/>
              </p:ext>
            </p:extLst>
          </p:nvPr>
        </p:nvGraphicFramePr>
        <p:xfrm>
          <a:off x="3040380" y="2115262"/>
          <a:ext cx="866394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292">
                  <a:extLst>
                    <a:ext uri="{9D8B030D-6E8A-4147-A177-3AD203B41FA5}">
                      <a16:colId xmlns:a16="http://schemas.microsoft.com/office/drawing/2014/main" val="2207521241"/>
                    </a:ext>
                  </a:extLst>
                </a:gridCol>
                <a:gridCol w="6633362">
                  <a:extLst>
                    <a:ext uri="{9D8B030D-6E8A-4147-A177-3AD203B41FA5}">
                      <a16:colId xmlns:a16="http://schemas.microsoft.com/office/drawing/2014/main" val="1148718943"/>
                    </a:ext>
                  </a:extLst>
                </a:gridCol>
                <a:gridCol w="1401286">
                  <a:extLst>
                    <a:ext uri="{9D8B030D-6E8A-4147-A177-3AD203B41FA5}">
                      <a16:colId xmlns:a16="http://schemas.microsoft.com/office/drawing/2014/main" val="109516030"/>
                    </a:ext>
                  </a:extLst>
                </a:gridCol>
              </a:tblGrid>
              <a:tr h="3932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  <a:endParaRPr lang="en-ID" sz="2000" dirty="0"/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Kriteria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Penilaian</a:t>
                      </a:r>
                      <a:endParaRPr lang="en-ID" sz="2000" dirty="0"/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Nilai Maks</a:t>
                      </a:r>
                      <a:endParaRPr lang="en-ID" sz="2000" dirty="0"/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678130"/>
                  </a:ext>
                </a:extLst>
              </a:tr>
              <a:tr h="458415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Substansi</a:t>
                      </a:r>
                      <a:r>
                        <a:rPr lang="en-US" sz="1800" b="1" dirty="0"/>
                        <a:t> Poster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Definisi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masalah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isu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utama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menjadi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topik</a:t>
                      </a:r>
                      <a:endParaRPr lang="en-ID" sz="18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inovasi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penyelesaian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masalah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bentuk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infografis</a:t>
                      </a:r>
                      <a:endParaRPr lang="en-ID" sz="18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Metode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analisis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pengukuran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scenario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Kekuatan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argument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data yang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diberikan</a:t>
                      </a:r>
                      <a:endParaRPr lang="en-ID" sz="18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Penyelesaian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Masalah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sesuai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analisis</a:t>
                      </a:r>
                      <a:endParaRPr lang="en-ID" sz="18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280612"/>
                  </a:ext>
                </a:extLst>
              </a:tr>
              <a:tr h="1004551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1" dirty="0" err="1"/>
                        <a:t>Tampilan</a:t>
                      </a:r>
                      <a:r>
                        <a:rPr lang="en-ID" sz="1800" b="1" dirty="0"/>
                        <a:t> dan </a:t>
                      </a:r>
                      <a:r>
                        <a:rPr lang="en-ID" sz="1800" b="1" dirty="0" err="1"/>
                        <a:t>Penyajian</a:t>
                      </a:r>
                      <a:r>
                        <a:rPr lang="en-ID" sz="1800" b="1" dirty="0"/>
                        <a:t> Poster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800" dirty="0" err="1"/>
                        <a:t>Konsep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Narasi</a:t>
                      </a:r>
                      <a:r>
                        <a:rPr lang="en-ID" sz="1800" dirty="0"/>
                        <a:t>/</a:t>
                      </a:r>
                      <a:r>
                        <a:rPr lang="en-ID" sz="1800" dirty="0" err="1"/>
                        <a:t>Infografis</a:t>
                      </a:r>
                      <a:endParaRPr lang="en-ID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800" dirty="0" err="1"/>
                        <a:t>Kreativitas</a:t>
                      </a:r>
                      <a:endParaRPr lang="en-ID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800" dirty="0" err="1"/>
                        <a:t>Kualitas</a:t>
                      </a:r>
                      <a:r>
                        <a:rPr lang="en-ID" sz="1800" dirty="0"/>
                        <a:t> Video (</a:t>
                      </a:r>
                      <a:r>
                        <a:rPr lang="en-ID" sz="1800" dirty="0" err="1"/>
                        <a:t>gambar</a:t>
                      </a:r>
                      <a:r>
                        <a:rPr lang="en-ID" sz="1800" dirty="0"/>
                        <a:t> dan audio)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800" dirty="0" err="1"/>
                        <a:t>Kemampuan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persuasif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09207"/>
                  </a:ext>
                </a:extLst>
              </a:tr>
              <a:tr h="275933"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Total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983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0698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371AD-F90F-D101-19D3-778FC7651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EB31E8E-ECDA-E498-1A28-695E6A42B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08" y="-62405"/>
            <a:ext cx="12445380" cy="7002904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12D621B0-6674-C8A8-5FB3-C9AD166DB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1766791-775B-C6E3-8138-9E50ECB8CA21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BA22B1-5A53-CCCF-F7E1-D70A0BD7F8D4}"/>
              </a:ext>
            </a:extLst>
          </p:cNvPr>
          <p:cNvSpPr/>
          <p:nvPr/>
        </p:nvSpPr>
        <p:spPr>
          <a:xfrm>
            <a:off x="67674" y="916453"/>
            <a:ext cx="4175142" cy="4242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KOMPETISI BIDANG PENULISAN KARYA TULIS ILMIAH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85803BDE-BA4B-6526-C820-7715DECEAA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A619E03E-B0DD-36CE-6425-5E4A480AF203}"/>
              </a:ext>
            </a:extLst>
          </p:cNvPr>
          <p:cNvSpPr txBox="1">
            <a:spLocks/>
          </p:cNvSpPr>
          <p:nvPr/>
        </p:nvSpPr>
        <p:spPr>
          <a:xfrm>
            <a:off x="4379753" y="1340733"/>
            <a:ext cx="6975658" cy="67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 ILMIAH </a:t>
            </a:r>
            <a:r>
              <a:rPr lang="en-ID" sz="28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BABAK </a:t>
            </a:r>
            <a:r>
              <a:rPr lang="en-ID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 FINAL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4AC238-A761-68F4-C389-A0343A1A9800}"/>
              </a:ext>
            </a:extLst>
          </p:cNvPr>
          <p:cNvSpPr txBox="1">
            <a:spLocks/>
          </p:cNvSpPr>
          <p:nvPr/>
        </p:nvSpPr>
        <p:spPr>
          <a:xfrm>
            <a:off x="3020133" y="2267711"/>
            <a:ext cx="9141251" cy="415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tx2"/>
                </a:solidFill>
              </a:rPr>
              <a:t>Tim </a:t>
            </a:r>
            <a:r>
              <a:rPr lang="en-ID" dirty="0" err="1">
                <a:solidFill>
                  <a:schemeClr val="tx2"/>
                </a:solidFill>
              </a:rPr>
              <a:t>Peserta</a:t>
            </a:r>
            <a:r>
              <a:rPr lang="en-ID" dirty="0">
                <a:solidFill>
                  <a:schemeClr val="tx2"/>
                </a:solidFill>
              </a:rPr>
              <a:t> yang Lolos Babak Semifinal </a:t>
            </a:r>
            <a:r>
              <a:rPr lang="en-ID" dirty="0" err="1">
                <a:solidFill>
                  <a:schemeClr val="tx2"/>
                </a:solidFill>
              </a:rPr>
              <a:t>masuk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ke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babak</a:t>
            </a:r>
            <a:r>
              <a:rPr lang="en-ID" dirty="0">
                <a:solidFill>
                  <a:schemeClr val="tx2"/>
                </a:solidFill>
              </a:rPr>
              <a:t> Grand Final</a:t>
            </a:r>
          </a:p>
          <a:p>
            <a:pPr marL="360363" indent="-360363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tx2"/>
                </a:solidFill>
              </a:rPr>
              <a:t>Tugas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Orasi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Ilmiah</a:t>
            </a:r>
            <a:r>
              <a:rPr lang="en-ID" dirty="0">
                <a:solidFill>
                  <a:schemeClr val="tx2"/>
                </a:solidFill>
              </a:rPr>
              <a:t> pada </a:t>
            </a:r>
            <a:r>
              <a:rPr lang="en-ID" dirty="0" err="1">
                <a:solidFill>
                  <a:schemeClr val="tx2"/>
                </a:solidFill>
              </a:rPr>
              <a:t>babak</a:t>
            </a:r>
            <a:r>
              <a:rPr lang="en-ID" dirty="0">
                <a:solidFill>
                  <a:schemeClr val="tx2"/>
                </a:solidFill>
              </a:rPr>
              <a:t> Grand Final </a:t>
            </a:r>
            <a:r>
              <a:rPr lang="en-ID" dirty="0" err="1">
                <a:solidFill>
                  <a:schemeClr val="tx2"/>
                </a:solidFill>
              </a:rPr>
              <a:t>akan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diberikan</a:t>
            </a:r>
            <a:r>
              <a:rPr lang="en-ID" dirty="0">
                <a:solidFill>
                  <a:schemeClr val="tx2"/>
                </a:solidFill>
              </a:rPr>
              <a:t> pada </a:t>
            </a:r>
            <a:r>
              <a:rPr lang="en-ID" dirty="0" err="1">
                <a:solidFill>
                  <a:schemeClr val="tx2"/>
                </a:solidFill>
              </a:rPr>
              <a:t>waktunya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kepada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Finalis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sesuai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skedul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kompetisi</a:t>
            </a:r>
            <a:r>
              <a:rPr lang="en-ID" dirty="0">
                <a:solidFill>
                  <a:schemeClr val="tx2"/>
                </a:solidFill>
              </a:rPr>
              <a:t>. </a:t>
            </a:r>
          </a:p>
          <a:p>
            <a:pPr marL="360363" indent="-360363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tx2"/>
                </a:solidFill>
              </a:rPr>
              <a:t>Orasi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dilakukan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tanpa</a:t>
            </a:r>
            <a:r>
              <a:rPr lang="en-ID" dirty="0">
                <a:solidFill>
                  <a:schemeClr val="tx2"/>
                </a:solidFill>
              </a:rPr>
              <a:t> sela </a:t>
            </a:r>
            <a:r>
              <a:rPr lang="en-ID" dirty="0" err="1">
                <a:solidFill>
                  <a:schemeClr val="tx2"/>
                </a:solidFill>
              </a:rPr>
              <a:t>dalam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kurun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waktu</a:t>
            </a:r>
            <a:r>
              <a:rPr lang="en-ID" dirty="0">
                <a:solidFill>
                  <a:schemeClr val="tx2"/>
                </a:solidFill>
              </a:rPr>
              <a:t> 10 </a:t>
            </a:r>
            <a:r>
              <a:rPr lang="en-ID" dirty="0" err="1">
                <a:solidFill>
                  <a:schemeClr val="tx2"/>
                </a:solidFill>
              </a:rPr>
              <a:t>menit</a:t>
            </a:r>
            <a:r>
              <a:rPr lang="en-ID" dirty="0">
                <a:solidFill>
                  <a:schemeClr val="tx2"/>
                </a:solidFill>
              </a:rPr>
              <a:t>. </a:t>
            </a:r>
            <a:r>
              <a:rPr lang="en-ID" dirty="0" err="1">
                <a:solidFill>
                  <a:schemeClr val="tx2"/>
                </a:solidFill>
              </a:rPr>
              <a:t>Setelah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Orasi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akan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ada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konfirmasi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orasi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dari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juri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selama</a:t>
            </a:r>
            <a:r>
              <a:rPr lang="en-ID" dirty="0">
                <a:solidFill>
                  <a:schemeClr val="tx2"/>
                </a:solidFill>
              </a:rPr>
              <a:t> 15 </a:t>
            </a:r>
            <a:r>
              <a:rPr lang="en-ID" dirty="0" err="1">
                <a:solidFill>
                  <a:schemeClr val="tx2"/>
                </a:solidFill>
              </a:rPr>
              <a:t>menit</a:t>
            </a:r>
            <a:r>
              <a:rPr lang="en-ID" dirty="0">
                <a:solidFill>
                  <a:schemeClr val="tx2"/>
                </a:solidFill>
              </a:rPr>
              <a:t>. </a:t>
            </a:r>
          </a:p>
          <a:p>
            <a:pPr marL="360363" indent="-360363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tx2"/>
                </a:solidFill>
              </a:rPr>
              <a:t>Saat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Orasi</a:t>
            </a:r>
            <a:r>
              <a:rPr lang="en-ID" dirty="0">
                <a:solidFill>
                  <a:schemeClr val="tx2"/>
                </a:solidFill>
              </a:rPr>
              <a:t>, poster </a:t>
            </a:r>
            <a:r>
              <a:rPr lang="en-ID" dirty="0" err="1">
                <a:solidFill>
                  <a:schemeClr val="tx2"/>
                </a:solidFill>
              </a:rPr>
              <a:t>dari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babak</a:t>
            </a:r>
            <a:r>
              <a:rPr lang="en-ID" dirty="0">
                <a:solidFill>
                  <a:schemeClr val="tx2"/>
                </a:solidFill>
              </a:rPr>
              <a:t> semifinal </a:t>
            </a:r>
            <a:r>
              <a:rPr lang="en-ID" dirty="0" err="1">
                <a:solidFill>
                  <a:schemeClr val="tx2"/>
                </a:solidFill>
              </a:rPr>
              <a:t>wajib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ditempatkan</a:t>
            </a:r>
            <a:r>
              <a:rPr lang="en-ID" dirty="0">
                <a:solidFill>
                  <a:schemeClr val="tx2"/>
                </a:solidFill>
              </a:rPr>
              <a:t> di </a:t>
            </a:r>
            <a:r>
              <a:rPr lang="en-ID" dirty="0" err="1">
                <a:solidFill>
                  <a:schemeClr val="tx2"/>
                </a:solidFill>
              </a:rPr>
              <a:t>ruangan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orasi</a:t>
            </a:r>
            <a:r>
              <a:rPr lang="en-ID" dirty="0">
                <a:solidFill>
                  <a:schemeClr val="tx2"/>
                </a:solidFill>
              </a:rPr>
              <a:t>. </a:t>
            </a:r>
          </a:p>
          <a:p>
            <a:pPr marL="360363" indent="-360363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tx2"/>
                </a:solidFill>
              </a:rPr>
              <a:t>Penggunaan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bahan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presentasi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dalam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bentuk</a:t>
            </a:r>
            <a:r>
              <a:rPr lang="en-ID" dirty="0">
                <a:solidFill>
                  <a:schemeClr val="tx2"/>
                </a:solidFill>
              </a:rPr>
              <a:t> ppt, </a:t>
            </a:r>
            <a:r>
              <a:rPr lang="en-ID" dirty="0" err="1">
                <a:solidFill>
                  <a:schemeClr val="tx2"/>
                </a:solidFill>
              </a:rPr>
              <a:t>sifatnya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opsional</a:t>
            </a:r>
            <a:r>
              <a:rPr lang="en-ID" dirty="0">
                <a:solidFill>
                  <a:schemeClr val="tx2"/>
                </a:solidFill>
              </a:rPr>
              <a:t> </a:t>
            </a:r>
          </a:p>
          <a:p>
            <a:pPr marL="360363" indent="-360363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tx2"/>
                </a:solidFill>
              </a:rPr>
              <a:t>Orasi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memperhatikan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kriteria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penilaian</a:t>
            </a:r>
            <a:r>
              <a:rPr lang="en-ID" dirty="0">
                <a:solidFill>
                  <a:schemeClr val="tx2"/>
                </a:solidFill>
              </a:rPr>
              <a:t> yang </a:t>
            </a:r>
            <a:r>
              <a:rPr lang="en-ID" dirty="0" err="1">
                <a:solidFill>
                  <a:schemeClr val="tx2"/>
                </a:solidFill>
              </a:rPr>
              <a:t>telah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ditetapkan</a:t>
            </a:r>
            <a:endParaRPr lang="en-ID" dirty="0">
              <a:solidFill>
                <a:schemeClr val="tx2"/>
              </a:solidFill>
            </a:endParaRPr>
          </a:p>
        </p:txBody>
      </p:sp>
      <p:pic>
        <p:nvPicPr>
          <p:cNvPr id="11" name="Google Shape;196;p9">
            <a:extLst>
              <a:ext uri="{FF2B5EF4-FFF2-40B4-BE49-F238E27FC236}">
                <a16:creationId xmlns:a16="http://schemas.microsoft.com/office/drawing/2014/main" id="{2E8194FA-3934-F407-E163-5642B7A6FC1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960" r="23844" b="15516"/>
          <a:stretch/>
        </p:blipFill>
        <p:spPr>
          <a:xfrm>
            <a:off x="163351" y="1487972"/>
            <a:ext cx="2989471" cy="4620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00353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C2249-AF6E-FC12-69E6-ACF213B4A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923E86-2DC2-2DA7-855F-8A0F41D3C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08" y="-62405"/>
            <a:ext cx="12445380" cy="7002904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C2BC5316-4F39-4561-39D1-18AFEEFC0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8055802-9A63-BD60-038A-4D1AE7B13F2C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69062-F772-32C2-D790-5300D43690CF}"/>
              </a:ext>
            </a:extLst>
          </p:cNvPr>
          <p:cNvSpPr/>
          <p:nvPr/>
        </p:nvSpPr>
        <p:spPr>
          <a:xfrm>
            <a:off x="67674" y="916453"/>
            <a:ext cx="4175142" cy="4242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KOMPETISI BIDANG PENULISAN KARYA TULIS ILMIAH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B19FB1CF-34C3-2436-BE20-9279893024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6;p9">
            <a:extLst>
              <a:ext uri="{FF2B5EF4-FFF2-40B4-BE49-F238E27FC236}">
                <a16:creationId xmlns:a16="http://schemas.microsoft.com/office/drawing/2014/main" id="{025FCE24-16E2-E322-9C07-33480BA6BE1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960" r="23844" b="15516"/>
          <a:stretch/>
        </p:blipFill>
        <p:spPr>
          <a:xfrm>
            <a:off x="272675" y="1850599"/>
            <a:ext cx="2303671" cy="3892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42E9B7BB-961F-95DB-703A-EC5D4AC9C141}"/>
              </a:ext>
            </a:extLst>
          </p:cNvPr>
          <p:cNvSpPr txBox="1">
            <a:spLocks/>
          </p:cNvSpPr>
          <p:nvPr/>
        </p:nvSpPr>
        <p:spPr>
          <a:xfrm>
            <a:off x="3169920" y="1388982"/>
            <a:ext cx="8248435" cy="67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 PENILAIAN ORASI </a:t>
            </a:r>
            <a:r>
              <a:rPr lang="en-ID" sz="28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BABAK </a:t>
            </a:r>
            <a:r>
              <a:rPr lang="en-ID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</a:p>
        </p:txBody>
      </p:sp>
      <p:graphicFrame>
        <p:nvGraphicFramePr>
          <p:cNvPr id="6" name="Table 29">
            <a:extLst>
              <a:ext uri="{FF2B5EF4-FFF2-40B4-BE49-F238E27FC236}">
                <a16:creationId xmlns:a16="http://schemas.microsoft.com/office/drawing/2014/main" id="{F4D4C5C7-C8B4-D700-0DB3-EC84BEC20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77696"/>
              </p:ext>
            </p:extLst>
          </p:nvPr>
        </p:nvGraphicFramePr>
        <p:xfrm>
          <a:off x="2908827" y="2159416"/>
          <a:ext cx="877062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041">
                  <a:extLst>
                    <a:ext uri="{9D8B030D-6E8A-4147-A177-3AD203B41FA5}">
                      <a16:colId xmlns:a16="http://schemas.microsoft.com/office/drawing/2014/main" val="2207521241"/>
                    </a:ext>
                  </a:extLst>
                </a:gridCol>
                <a:gridCol w="6715039">
                  <a:extLst>
                    <a:ext uri="{9D8B030D-6E8A-4147-A177-3AD203B41FA5}">
                      <a16:colId xmlns:a16="http://schemas.microsoft.com/office/drawing/2014/main" val="1148718943"/>
                    </a:ext>
                  </a:extLst>
                </a:gridCol>
                <a:gridCol w="1418540">
                  <a:extLst>
                    <a:ext uri="{9D8B030D-6E8A-4147-A177-3AD203B41FA5}">
                      <a16:colId xmlns:a16="http://schemas.microsoft.com/office/drawing/2014/main" val="109516030"/>
                    </a:ext>
                  </a:extLst>
                </a:gridCol>
              </a:tblGrid>
              <a:tr h="3932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  <a:endParaRPr lang="en-ID" sz="2000" dirty="0"/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Kriteria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Penilaian</a:t>
                      </a:r>
                      <a:endParaRPr lang="en-ID" sz="2000" dirty="0"/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Nilai Maks</a:t>
                      </a:r>
                      <a:endParaRPr lang="en-ID" sz="2000" dirty="0"/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678130"/>
                  </a:ext>
                </a:extLst>
              </a:tr>
              <a:tr h="437963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Organisasi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dari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materi</a:t>
                      </a:r>
                      <a:r>
                        <a:rPr lang="en-US" sz="1800" b="1" dirty="0"/>
                        <a:t> dan </a:t>
                      </a:r>
                      <a:r>
                        <a:rPr lang="en-US" sz="1800" b="1" dirty="0" err="1"/>
                        <a:t>waktu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orasi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ilmiah</a:t>
                      </a:r>
                      <a:endParaRPr lang="en-US" sz="1800" b="1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Kemampujan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Berkomunikasi</a:t>
                      </a:r>
                      <a:endParaRPr lang="en-ID" sz="18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Kejelasan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Teknik (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artikulasi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intonasi</a:t>
                      </a:r>
                      <a:endParaRPr lang="en-ID" sz="18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Manajemen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Waktu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Kelancaran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pidato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kerjasama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antara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anggota</a:t>
                      </a:r>
                      <a:r>
                        <a:rPr lang="en-ID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</a:t>
                      </a:r>
                      <a:endParaRPr lang="en-ID" sz="18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280612"/>
                  </a:ext>
                </a:extLst>
              </a:tr>
              <a:tr h="1004551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1" dirty="0" err="1"/>
                        <a:t>Pertanyaan</a:t>
                      </a:r>
                      <a:r>
                        <a:rPr lang="en-ID" sz="1800" b="1" dirty="0"/>
                        <a:t> dan </a:t>
                      </a:r>
                      <a:r>
                        <a:rPr lang="en-ID" sz="1800" b="1" dirty="0" err="1"/>
                        <a:t>Jawaban</a:t>
                      </a:r>
                      <a:endParaRPr lang="en-ID" sz="18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800" dirty="0" err="1"/>
                        <a:t>Kemampuan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untuk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mempertahankan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rekomendasi</a:t>
                      </a:r>
                      <a:endParaRPr lang="en-ID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800" dirty="0" err="1"/>
                        <a:t>Kreativitas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dalam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memberikan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jawaban</a:t>
                      </a:r>
                      <a:r>
                        <a:rPr lang="en-ID" sz="1800" dirty="0"/>
                        <a:t> (</a:t>
                      </a:r>
                      <a:r>
                        <a:rPr lang="en-ID" sz="1800" dirty="0" err="1"/>
                        <a:t>termasuk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jika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menggunakan</a:t>
                      </a:r>
                      <a:r>
                        <a:rPr lang="en-ID" sz="1800" dirty="0"/>
                        <a:t>  </a:t>
                      </a:r>
                      <a:r>
                        <a:rPr lang="en-ID" sz="1800" dirty="0" err="1"/>
                        <a:t>sesuatu</a:t>
                      </a:r>
                      <a:r>
                        <a:rPr lang="en-ID" sz="1800" dirty="0"/>
                        <a:t> di </a:t>
                      </a:r>
                      <a:r>
                        <a:rPr lang="en-ID" sz="1800" dirty="0" err="1"/>
                        <a:t>luar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materi</a:t>
                      </a:r>
                      <a:r>
                        <a:rPr lang="en-ID" sz="1800" dirty="0"/>
                        <a:t> yang </a:t>
                      </a:r>
                      <a:r>
                        <a:rPr lang="en-ID" sz="1800" dirty="0" err="1"/>
                        <a:t>disampaikan</a:t>
                      </a:r>
                      <a:r>
                        <a:rPr lang="en-ID" sz="18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800" dirty="0" err="1"/>
                        <a:t>Kerja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sama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tim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dalam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memberikan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jawaban</a:t>
                      </a:r>
                      <a:endParaRPr lang="en-ID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800" dirty="0"/>
                        <a:t>Etika </a:t>
                      </a:r>
                      <a:r>
                        <a:rPr lang="en-ID" sz="1800" dirty="0" err="1"/>
                        <a:t>dalam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memberikan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jawahan</a:t>
                      </a:r>
                      <a:r>
                        <a:rPr lang="en-ID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09207"/>
                  </a:ext>
                </a:extLst>
              </a:tr>
              <a:tr h="275933"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Total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983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11879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5AFFA9-D199-369F-ACEE-CCE51E865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08" y="-62405"/>
            <a:ext cx="12445380" cy="7002904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4D7994E-B0DA-6E0F-FF90-72A637A56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F68B9F-A54A-2121-53B4-1AE9ECDD48C1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B2520CF-5346-4F6E-B257-47D8C85D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60" y="2250868"/>
            <a:ext cx="3761238" cy="284367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E2A7FAD-0B37-366D-E802-220DE88BA8D8}"/>
              </a:ext>
            </a:extLst>
          </p:cNvPr>
          <p:cNvSpPr/>
          <p:nvPr/>
        </p:nvSpPr>
        <p:spPr>
          <a:xfrm>
            <a:off x="3158427" y="5094546"/>
            <a:ext cx="5846103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B</a:t>
            </a:r>
            <a:r>
              <a:rPr lang="en-ID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alai 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Pengembangan</a:t>
            </a:r>
            <a:r>
              <a:rPr lang="en-ID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Talenta</a:t>
            </a:r>
            <a:r>
              <a:rPr lang="en-ID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Indonesia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P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usat</a:t>
            </a:r>
            <a:r>
              <a:rPr lang="en-ID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Prestasi</a:t>
            </a:r>
            <a:r>
              <a:rPr lang="en-ID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Nasional</a:t>
            </a:r>
            <a:endParaRPr lang="en-ID" sz="1400" b="1" spc="15" dirty="0">
              <a:solidFill>
                <a:schemeClr val="accent1">
                  <a:lumMod val="75000"/>
                </a:schemeClr>
              </a:solidFill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K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ementerian</a:t>
            </a:r>
            <a:r>
              <a:rPr lang="en-ID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Pendidikan, 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Kebudayaan</a:t>
            </a:r>
            <a:r>
              <a:rPr lang="en-ID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, 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Riset</a:t>
            </a:r>
            <a:r>
              <a:rPr lang="en-ID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, dan 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Teknologi</a:t>
            </a:r>
            <a:endParaRPr lang="en-ID" sz="1400" b="1" dirty="0">
              <a:solidFill>
                <a:schemeClr val="accent1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1F9952-C01C-B1AD-B29B-AFE66428A501}"/>
              </a:ext>
            </a:extLst>
          </p:cNvPr>
          <p:cNvSpPr txBox="1"/>
          <p:nvPr/>
        </p:nvSpPr>
        <p:spPr>
          <a:xfrm>
            <a:off x="658341" y="1359638"/>
            <a:ext cx="106239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-5" dirty="0"/>
              <a:t>TERIMA KASIH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E0D298-6D88-60ED-1E86-D7217B00F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08" y="-62405"/>
            <a:ext cx="12445380" cy="7002904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04F2137-EA73-611F-1C70-728836BDB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3C1ECD-EFD3-FB0E-F1FB-54BC20E1242E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0ECB9D84-F40D-A896-2326-4A71156FE5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6;p9">
            <a:extLst>
              <a:ext uri="{FF2B5EF4-FFF2-40B4-BE49-F238E27FC236}">
                <a16:creationId xmlns:a16="http://schemas.microsoft.com/office/drawing/2014/main" id="{AC4DE765-F0F4-5B4D-860D-6CCB9DE0BB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960" r="23844" b="15516"/>
          <a:stretch/>
        </p:blipFill>
        <p:spPr>
          <a:xfrm>
            <a:off x="-71011" y="3549580"/>
            <a:ext cx="1962913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8084B2C7-F841-C0A6-50BB-5BEA40ADA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261" y="1260741"/>
            <a:ext cx="5686382" cy="80999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ID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5C607-674F-4B3E-C403-87B7325D07CD}"/>
              </a:ext>
            </a:extLst>
          </p:cNvPr>
          <p:cNvSpPr/>
          <p:nvPr/>
        </p:nvSpPr>
        <p:spPr>
          <a:xfrm>
            <a:off x="1332128" y="2192448"/>
            <a:ext cx="58109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Eksplorasi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Peluang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Konsumsi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Bertanggungjawab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Sirkular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Era Industry 4.0 dan Society 5.0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Percepatan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Transformasi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Inklusif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Berkelanjutan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Kerangka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ID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2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endParaRPr lang="en-ID" sz="2200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FE166D-8701-5F16-21BC-11F77107CAF3}"/>
              </a:ext>
            </a:extLst>
          </p:cNvPr>
          <p:cNvSpPr/>
          <p:nvPr/>
        </p:nvSpPr>
        <p:spPr>
          <a:xfrm>
            <a:off x="62449" y="923306"/>
            <a:ext cx="4175142" cy="4242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KOMPETISI BIDANG PENULISAN KARYA TULIS ILMIAH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9FAFC-8539-4631-2127-6A140631232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11703" y="2254399"/>
            <a:ext cx="5010370" cy="26768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154E31-93FB-8C7C-07AF-68F3EE7C844D}"/>
              </a:ext>
            </a:extLst>
          </p:cNvPr>
          <p:cNvSpPr txBox="1"/>
          <p:nvPr/>
        </p:nvSpPr>
        <p:spPr>
          <a:xfrm>
            <a:off x="2078499" y="5335716"/>
            <a:ext cx="10043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Tema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ini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sejalan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dengan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tujuan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ke-12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dari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17 Agenda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Tujuan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Pembangunan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Berkelanjutan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(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Suistanable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Development Goal) 2030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yaitu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Produksi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dan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konsumsi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yang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bertanggung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jawab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, yang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merupakan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kunci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untuk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mempertahankan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penghidupan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generasi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sekarang</a:t>
            </a:r>
            <a:r>
              <a:rPr lang="en-ID" sz="1800" b="1" i="1" dirty="0">
                <a:solidFill>
                  <a:schemeClr val="tx2"/>
                </a:solidFill>
                <a:effectLst/>
                <a:latin typeface="TimesNewRomanPSMT"/>
              </a:rPr>
              <a:t> dan masa </a:t>
            </a:r>
            <a:r>
              <a:rPr lang="en-ID" sz="1800" b="1" i="1" dirty="0" err="1">
                <a:solidFill>
                  <a:schemeClr val="tx2"/>
                </a:solidFill>
                <a:effectLst/>
                <a:latin typeface="TimesNewRomanPSMT"/>
              </a:rPr>
              <a:t>depan</a:t>
            </a:r>
            <a:r>
              <a:rPr lang="en-ID" b="1" i="1" dirty="0">
                <a:solidFill>
                  <a:schemeClr val="tx2"/>
                </a:solidFill>
              </a:rPr>
              <a:t> </a:t>
            </a:r>
            <a:br>
              <a:rPr lang="en-ID" b="1" i="1" dirty="0">
                <a:solidFill>
                  <a:schemeClr val="tx2"/>
                </a:solidFill>
              </a:rPr>
            </a:br>
            <a:endParaRPr lang="en-ID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851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6B475-3802-350E-FF18-C9FDB09DF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4E31B5-8954-235D-6F2D-7E8730661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08" y="-62405"/>
            <a:ext cx="12445380" cy="7002904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0F96A743-7FB0-273C-194B-44B4DA47B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071ECA-B9C0-79F2-1B09-4A31F9953E69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487D6F-B8B2-3CBB-B0AF-F72DDB329CC7}"/>
              </a:ext>
            </a:extLst>
          </p:cNvPr>
          <p:cNvSpPr/>
          <p:nvPr/>
        </p:nvSpPr>
        <p:spPr>
          <a:xfrm>
            <a:off x="67674" y="916453"/>
            <a:ext cx="4175142" cy="4242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KOMPETISI BIDANG PENULISAN KARYA TULIS ILMIAH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6E57D29C-72EF-EBD9-782E-417F1CA4F2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6;p9">
            <a:extLst>
              <a:ext uri="{FF2B5EF4-FFF2-40B4-BE49-F238E27FC236}">
                <a16:creationId xmlns:a16="http://schemas.microsoft.com/office/drawing/2014/main" id="{6F9229AC-8A3C-1E9B-AAA6-A8ABCB2E04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960" r="23844" b="15516"/>
          <a:stretch/>
        </p:blipFill>
        <p:spPr>
          <a:xfrm>
            <a:off x="-71011" y="3549580"/>
            <a:ext cx="1962913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F12985-58D5-57FA-D94A-6C2352DD2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0" y="1184040"/>
            <a:ext cx="2948940" cy="678031"/>
          </a:xfrm>
        </p:spPr>
        <p:txBody>
          <a:bodyPr>
            <a:normAutofit/>
          </a:bodyPr>
          <a:lstStyle/>
          <a:p>
            <a:r>
              <a:rPr lang="en-ID" sz="36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ID" sz="36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D" sz="36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</a:t>
            </a:r>
            <a:r>
              <a:rPr lang="en-ID" sz="3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3693DDC-FDE2-886E-D698-9A98EAAF10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761287"/>
              </p:ext>
            </p:extLst>
          </p:nvPr>
        </p:nvGraphicFramePr>
        <p:xfrm>
          <a:off x="2087880" y="2286352"/>
          <a:ext cx="9624060" cy="3424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055359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035F7-0AFA-B0EB-1B8B-3C9497902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A307B0-D091-20B1-E7C7-90C8D9E77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08" y="-62405"/>
            <a:ext cx="12445380" cy="7002904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F9A0BB54-3FA5-7773-FDF9-EBE06B9FD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E8E5B4B-AD90-318A-A36B-D49B1BE67D68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6FB441-A947-323C-B2E5-23822C17C168}"/>
              </a:ext>
            </a:extLst>
          </p:cNvPr>
          <p:cNvSpPr/>
          <p:nvPr/>
        </p:nvSpPr>
        <p:spPr>
          <a:xfrm>
            <a:off x="67674" y="916453"/>
            <a:ext cx="4175142" cy="4242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KOMPETISI BIDANG PENULISAN KARYA TULIS ILMIAH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2EA4AB1A-BC3B-3027-F4A7-DD0D5461BF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6;p9">
            <a:extLst>
              <a:ext uri="{FF2B5EF4-FFF2-40B4-BE49-F238E27FC236}">
                <a16:creationId xmlns:a16="http://schemas.microsoft.com/office/drawing/2014/main" id="{33A94738-1F17-137F-6F24-8E1D28CFE8D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960" r="23844" b="15516"/>
          <a:stretch/>
        </p:blipFill>
        <p:spPr>
          <a:xfrm>
            <a:off x="-71011" y="3549580"/>
            <a:ext cx="1962913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BFEE0E5A-4B92-F79A-6ABB-EE9C27A7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0" y="1267137"/>
            <a:ext cx="5124358" cy="678031"/>
          </a:xfrm>
        </p:spPr>
        <p:txBody>
          <a:bodyPr>
            <a:normAutofit/>
          </a:bodyPr>
          <a:lstStyle/>
          <a:p>
            <a:r>
              <a:rPr lang="en-ID" sz="28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DESKRIPSI </a:t>
            </a:r>
            <a:r>
              <a:rPr lang="en-ID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</a:t>
            </a:r>
            <a:r>
              <a:rPr lang="en-ID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PETISI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F5DFD-4CDA-1C03-65C2-598208567DB8}"/>
              </a:ext>
            </a:extLst>
          </p:cNvPr>
          <p:cNvSpPr txBox="1"/>
          <p:nvPr/>
        </p:nvSpPr>
        <p:spPr>
          <a:xfrm>
            <a:off x="2382499" y="2247156"/>
            <a:ext cx="9471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Penulisan</a:t>
            </a:r>
            <a:r>
              <a:rPr lang="en-US" sz="2800" dirty="0"/>
              <a:t> Karya </a:t>
            </a:r>
            <a:r>
              <a:rPr lang="en-US" sz="2800" dirty="0" err="1"/>
              <a:t>Tulis</a:t>
            </a:r>
            <a:r>
              <a:rPr lang="en-US" sz="2800" dirty="0"/>
              <a:t> </a:t>
            </a:r>
            <a:r>
              <a:rPr lang="en-US" sz="2800" dirty="0" err="1"/>
              <a:t>Imiah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makalah</a:t>
            </a:r>
            <a:r>
              <a:rPr lang="en-US" sz="2800" dirty="0"/>
              <a:t> yang </a:t>
            </a:r>
            <a:r>
              <a:rPr lang="en-US" sz="2800" dirty="0" err="1"/>
              <a:t>memuat</a:t>
            </a:r>
            <a:r>
              <a:rPr lang="en-US" sz="2800" dirty="0"/>
              <a:t> ide/</a:t>
            </a:r>
            <a:r>
              <a:rPr lang="en-US" sz="2800" dirty="0" err="1"/>
              <a:t>gagasan</a:t>
            </a:r>
            <a:r>
              <a:rPr lang="en-US" sz="2800" dirty="0"/>
              <a:t>/</a:t>
            </a:r>
            <a:r>
              <a:rPr lang="en-US" sz="2800" dirty="0" err="1"/>
              <a:t>inovasi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dengan </a:t>
            </a:r>
            <a:r>
              <a:rPr lang="en-US" sz="2800" dirty="0" err="1"/>
              <a:t>tema</a:t>
            </a:r>
            <a:r>
              <a:rPr lang="en-US" sz="2800" dirty="0"/>
              <a:t> KBMK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Karya </a:t>
            </a:r>
            <a:r>
              <a:rPr lang="en-US" sz="2800" dirty="0" err="1"/>
              <a:t>tulis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 yang lolos </a:t>
            </a:r>
            <a:r>
              <a:rPr lang="en-US" sz="2800" dirty="0" err="1"/>
              <a:t>babak</a:t>
            </a:r>
            <a:r>
              <a:rPr lang="en-US" sz="2800" dirty="0"/>
              <a:t> </a:t>
            </a:r>
            <a:r>
              <a:rPr lang="en-US" sz="2800" dirty="0" err="1"/>
              <a:t>penyisihan</a:t>
            </a:r>
            <a:r>
              <a:rPr lang="en-US" sz="2800" dirty="0"/>
              <a:t> </a:t>
            </a:r>
            <a:r>
              <a:rPr lang="en-US" sz="2800" dirty="0" err="1"/>
              <a:t>wajib</a:t>
            </a:r>
            <a:r>
              <a:rPr lang="en-US" sz="2800" dirty="0"/>
              <a:t> </a:t>
            </a:r>
            <a:r>
              <a:rPr lang="en-US" sz="2800" dirty="0" err="1"/>
              <a:t>menyajikan</a:t>
            </a:r>
            <a:r>
              <a:rPr lang="en-US" sz="2800" dirty="0"/>
              <a:t> </a:t>
            </a:r>
            <a:r>
              <a:rPr lang="en-US" sz="2800" dirty="0" err="1"/>
              <a:t>gagasan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poster dan video pada </a:t>
            </a:r>
            <a:r>
              <a:rPr lang="en-US" sz="2800" dirty="0" err="1"/>
              <a:t>babak</a:t>
            </a:r>
            <a:r>
              <a:rPr lang="en-US" sz="2800" dirty="0"/>
              <a:t> semifinal dan </a:t>
            </a:r>
            <a:r>
              <a:rPr lang="en-US" sz="2800" dirty="0" err="1"/>
              <a:t>orasi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peserta</a:t>
            </a:r>
            <a:r>
              <a:rPr lang="en-US" sz="2800" dirty="0"/>
              <a:t> yang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babak</a:t>
            </a:r>
            <a:r>
              <a:rPr lang="en-US" sz="2800" dirty="0"/>
              <a:t> final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644119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9F5CB-FE24-C310-B138-F2A8FC406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AEA0CA-6E59-884A-5605-7ECEC6CA2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08" y="-62405"/>
            <a:ext cx="12445380" cy="7002904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E9A9D0AE-898D-1AD5-D735-4935E6DE1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BE14F67-BDC1-4516-6F34-ACEAD18B5508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C79BE2-1B93-1DE2-FCCD-495CD9F101ED}"/>
              </a:ext>
            </a:extLst>
          </p:cNvPr>
          <p:cNvSpPr/>
          <p:nvPr/>
        </p:nvSpPr>
        <p:spPr>
          <a:xfrm>
            <a:off x="67674" y="916453"/>
            <a:ext cx="3874406" cy="2519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KOMPETISI BIDANG PENULISAN KARYA TULIS ILMIAH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FBB4D840-0ACF-A57D-AE77-8C2CB21816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6;p9">
            <a:extLst>
              <a:ext uri="{FF2B5EF4-FFF2-40B4-BE49-F238E27FC236}">
                <a16:creationId xmlns:a16="http://schemas.microsoft.com/office/drawing/2014/main" id="{752BA1DA-7296-A566-C2FC-76D256EF07C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960" r="23844" b="15516"/>
          <a:stretch/>
        </p:blipFill>
        <p:spPr>
          <a:xfrm>
            <a:off x="-71011" y="4279392"/>
            <a:ext cx="1380485" cy="208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66380A-76DB-3D88-8FF9-65A7352FF5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730" b="6762"/>
          <a:stretch/>
        </p:blipFill>
        <p:spPr>
          <a:xfrm>
            <a:off x="1090914" y="2028633"/>
            <a:ext cx="5172004" cy="30729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0E8E86-E3C8-F0FE-4CBE-DA231D1D1B20}"/>
              </a:ext>
            </a:extLst>
          </p:cNvPr>
          <p:cNvSpPr txBox="1"/>
          <p:nvPr/>
        </p:nvSpPr>
        <p:spPr>
          <a:xfrm>
            <a:off x="4839659" y="1179153"/>
            <a:ext cx="40004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KOMPETISI </a:t>
            </a:r>
            <a:r>
              <a:rPr lang="en-US" altLang="ja-JP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RUJU</a:t>
            </a:r>
            <a:r>
              <a:rPr lang="en-US" altLang="ja-JP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6849F-781C-A81E-9856-FBC8883CE3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477" r="2082" b="6379"/>
          <a:stretch/>
        </p:blipFill>
        <p:spPr>
          <a:xfrm>
            <a:off x="6742242" y="2021144"/>
            <a:ext cx="5246870" cy="30729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8FEBC5-2CCF-A077-75E7-2BDDA2723FC2}"/>
              </a:ext>
            </a:extLst>
          </p:cNvPr>
          <p:cNvSpPr txBox="1"/>
          <p:nvPr/>
        </p:nvSpPr>
        <p:spPr>
          <a:xfrm>
            <a:off x="1256745" y="5147328"/>
            <a:ext cx="5238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 err="1">
                <a:solidFill>
                  <a:srgbClr val="000000"/>
                </a:solidFill>
                <a:effectLst/>
                <a:latin typeface="Calibri-Italic"/>
              </a:rPr>
              <a:t>Gleaders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-Italic"/>
              </a:rPr>
              <a:t> Essay Competition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-Italic"/>
              </a:rPr>
              <a:t>Global leaders English Challenge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-  </a:t>
            </a:r>
            <a:r>
              <a:rPr lang="en-US" dirty="0">
                <a:hlinkClick r:id="rId8"/>
              </a:rPr>
              <a:t>https://gleader.org/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30742-F22E-53B7-F218-EFE60D473C6B}"/>
              </a:ext>
            </a:extLst>
          </p:cNvPr>
          <p:cNvSpPr txBox="1"/>
          <p:nvPr/>
        </p:nvSpPr>
        <p:spPr>
          <a:xfrm>
            <a:off x="6742242" y="5094072"/>
            <a:ext cx="5527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000000"/>
                </a:solidFill>
                <a:effectLst/>
                <a:latin typeface="Calibri-Italic"/>
              </a:rPr>
              <a:t>Annual Responsible Business and Management Writing Competition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-Italic"/>
              </a:rPr>
              <a:t>UKI PRME Regional Chapter and Oxford Brookes University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en-US" dirty="0"/>
              <a:t>  - </a:t>
            </a:r>
            <a:r>
              <a:rPr lang="en-US" dirty="0">
                <a:hlinkClick r:id="rId9"/>
              </a:rPr>
              <a:t>https://www.unprme.org.uk/</a:t>
            </a:r>
            <a:r>
              <a:rPr lang="en-US" dirty="0"/>
              <a:t> </a:t>
            </a:r>
            <a:br>
              <a:rPr lang="en-US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4930894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E4943-DB4D-CF63-72E4-E398A16BF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4C770A-880A-8351-A141-C707E0259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08" y="-62405"/>
            <a:ext cx="12445380" cy="7002904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115BEFCB-4060-4E27-01C9-F2936E0D3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EF1246B-1659-024E-A2B5-E20748035A56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694C82A-C667-C08E-CB43-75D032FF37C0}"/>
              </a:ext>
            </a:extLst>
          </p:cNvPr>
          <p:cNvSpPr/>
          <p:nvPr/>
        </p:nvSpPr>
        <p:spPr>
          <a:xfrm>
            <a:off x="67674" y="916453"/>
            <a:ext cx="3874406" cy="2519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KOMPETISI BIDANG PENULISAN KARYA TULIS ILMIAH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2E29FD97-808D-2257-B8B1-F3C49170FC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6;p9">
            <a:extLst>
              <a:ext uri="{FF2B5EF4-FFF2-40B4-BE49-F238E27FC236}">
                <a16:creationId xmlns:a16="http://schemas.microsoft.com/office/drawing/2014/main" id="{A2645C46-1F5C-290B-4F79-CD1F07EBE8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960" r="23844" b="15516"/>
          <a:stretch/>
        </p:blipFill>
        <p:spPr>
          <a:xfrm>
            <a:off x="8348" y="4189474"/>
            <a:ext cx="1380485" cy="208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CDBD1-5CB4-0B51-A374-4EE62BB81833}"/>
              </a:ext>
            </a:extLst>
          </p:cNvPr>
          <p:cNvSpPr txBox="1"/>
          <p:nvPr/>
        </p:nvSpPr>
        <p:spPr>
          <a:xfrm>
            <a:off x="4809162" y="1079940"/>
            <a:ext cx="4000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accent1"/>
                </a:solidFill>
              </a:rPr>
              <a:t>TAHAPAN</a:t>
            </a:r>
            <a:r>
              <a:rPr lang="en-US" altLang="ja-JP" sz="3200" b="1" dirty="0"/>
              <a:t> KOM</a:t>
            </a:r>
            <a:r>
              <a:rPr lang="en-US" altLang="ja-JP" sz="3200" b="1" dirty="0">
                <a:solidFill>
                  <a:schemeClr val="accent2"/>
                </a:solidFill>
              </a:rPr>
              <a:t>PETISI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63AE1CD-893C-6180-16EB-54BE8504D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210332"/>
              </p:ext>
            </p:extLst>
          </p:nvPr>
        </p:nvGraphicFramePr>
        <p:xfrm>
          <a:off x="469391" y="2026747"/>
          <a:ext cx="11530588" cy="3058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DF3FD1-4C37-6F5C-BEB6-CD31C4D7D45F}"/>
              </a:ext>
            </a:extLst>
          </p:cNvPr>
          <p:cNvSpPr/>
          <p:nvPr/>
        </p:nvSpPr>
        <p:spPr>
          <a:xfrm>
            <a:off x="237962" y="1850599"/>
            <a:ext cx="4040923" cy="3782776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DA665-E2F9-A350-A4EA-5621892C52BB}"/>
              </a:ext>
            </a:extLst>
          </p:cNvPr>
          <p:cNvSpPr txBox="1"/>
          <p:nvPr/>
        </p:nvSpPr>
        <p:spPr>
          <a:xfrm>
            <a:off x="1438411" y="5264043"/>
            <a:ext cx="1779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Tahap</a:t>
            </a:r>
            <a:r>
              <a:rPr lang="en-US" sz="2000" b="1" dirty="0"/>
              <a:t> </a:t>
            </a:r>
            <a:r>
              <a:rPr lang="en-US" sz="2000" b="1" dirty="0" err="1"/>
              <a:t>Pertama</a:t>
            </a:r>
            <a:endParaRPr lang="en-ID" sz="20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EEA885-7C4F-E8BF-4FCF-E51BF9CDFCCD}"/>
              </a:ext>
            </a:extLst>
          </p:cNvPr>
          <p:cNvSpPr/>
          <p:nvPr/>
        </p:nvSpPr>
        <p:spPr>
          <a:xfrm>
            <a:off x="4339845" y="1852361"/>
            <a:ext cx="7769638" cy="3781013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996123-4C8A-B1C0-F761-D6BD89339B3B}"/>
              </a:ext>
            </a:extLst>
          </p:cNvPr>
          <p:cNvSpPr txBox="1"/>
          <p:nvPr/>
        </p:nvSpPr>
        <p:spPr>
          <a:xfrm>
            <a:off x="7648786" y="5234268"/>
            <a:ext cx="162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Tahap</a:t>
            </a:r>
            <a:r>
              <a:rPr lang="en-US" sz="2400" b="1" dirty="0"/>
              <a:t> Final</a:t>
            </a:r>
            <a:endParaRPr lang="en-ID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46DA0-77CF-6095-DCD5-279A3DEBBD9C}"/>
              </a:ext>
            </a:extLst>
          </p:cNvPr>
          <p:cNvSpPr txBox="1"/>
          <p:nvPr/>
        </p:nvSpPr>
        <p:spPr>
          <a:xfrm>
            <a:off x="1925940" y="5852207"/>
            <a:ext cx="780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Proses Review </a:t>
            </a:r>
            <a:r>
              <a:rPr lang="en-US" dirty="0" err="1"/>
              <a:t>Makalah</a:t>
            </a:r>
            <a:r>
              <a:rPr lang="en-US" dirty="0"/>
              <a:t> Oleh Reviewer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pada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Penyisihan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0157517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F2A6D-F8EC-9133-2A5C-535FEF2E2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58A8A0-6D78-0276-DB0F-43C05ECD6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380" y="-144904"/>
            <a:ext cx="12445380" cy="7002904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38C29B62-C23E-5FEF-A30C-862B57295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E2977EE-C4F0-AA47-85EC-5351BEDFFAE6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970200-D2E2-79A3-EABD-C20AD904ECAD}"/>
              </a:ext>
            </a:extLst>
          </p:cNvPr>
          <p:cNvSpPr/>
          <p:nvPr/>
        </p:nvSpPr>
        <p:spPr>
          <a:xfrm>
            <a:off x="67674" y="916453"/>
            <a:ext cx="4175142" cy="4242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KOMPETISI BIDANG PENULISAN KARYA TULIS ILMIAH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AD3168D9-A70F-42AC-2D15-82659CBBC8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B09F41BC-BC7B-1931-7578-E216DEE9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667" y="1451396"/>
            <a:ext cx="7265968" cy="678031"/>
          </a:xfrm>
        </p:spPr>
        <p:txBody>
          <a:bodyPr>
            <a:normAutofit fontScale="90000"/>
          </a:bodyPr>
          <a:lstStyle/>
          <a:p>
            <a:r>
              <a:rPr lang="en-ID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SUBMISI MAKALAH </a:t>
            </a:r>
            <a:r>
              <a:rPr lang="en-ID" sz="28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BABAK </a:t>
            </a:r>
            <a:r>
              <a:rPr lang="en-ID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PENYISIHAN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0C251-0D85-B4AC-BB86-31AA439B7D6B}"/>
              </a:ext>
            </a:extLst>
          </p:cNvPr>
          <p:cNvSpPr txBox="1">
            <a:spLocks/>
          </p:cNvSpPr>
          <p:nvPr/>
        </p:nvSpPr>
        <p:spPr>
          <a:xfrm>
            <a:off x="4214981" y="2009614"/>
            <a:ext cx="7868704" cy="4179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chemeClr val="tx2"/>
                </a:solidFill>
              </a:rPr>
              <a:t>Peserta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  <a:r>
              <a:rPr lang="en-ID" sz="2800" dirty="0" err="1">
                <a:solidFill>
                  <a:schemeClr val="tx2"/>
                </a:solidFill>
              </a:rPr>
              <a:t>berkelompok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  <a:r>
              <a:rPr lang="en-ID" sz="2800" dirty="0" err="1">
                <a:solidFill>
                  <a:schemeClr val="tx2"/>
                </a:solidFill>
              </a:rPr>
              <a:t>terdiri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  <a:r>
              <a:rPr lang="en-ID" sz="2800" dirty="0" err="1">
                <a:solidFill>
                  <a:schemeClr val="tx2"/>
                </a:solidFill>
              </a:rPr>
              <a:t>dari</a:t>
            </a:r>
            <a:r>
              <a:rPr lang="en-ID" sz="2800" dirty="0">
                <a:solidFill>
                  <a:schemeClr val="tx2"/>
                </a:solidFill>
              </a:rPr>
              <a:t> 2 orang </a:t>
            </a:r>
            <a:r>
              <a:rPr lang="en-ID" sz="2800" dirty="0" err="1">
                <a:solidFill>
                  <a:schemeClr val="tx2"/>
                </a:solidFill>
              </a:rPr>
              <a:t>mahasiswa</a:t>
            </a:r>
            <a:r>
              <a:rPr lang="en-ID" sz="2800" dirty="0">
                <a:solidFill>
                  <a:schemeClr val="tx2"/>
                </a:solidFill>
              </a:rPr>
              <a:t>, </a:t>
            </a:r>
            <a:r>
              <a:rPr lang="en-ID" sz="2800" dirty="0" err="1">
                <a:solidFill>
                  <a:schemeClr val="tx2"/>
                </a:solidFill>
              </a:rPr>
              <a:t>dapat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  <a:r>
              <a:rPr lang="en-ID" sz="2800" dirty="0" err="1">
                <a:solidFill>
                  <a:schemeClr val="tx2"/>
                </a:solidFill>
              </a:rPr>
              <a:t>lintas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  <a:r>
              <a:rPr lang="en-ID" sz="2800" dirty="0" err="1">
                <a:solidFill>
                  <a:schemeClr val="tx2"/>
                </a:solidFill>
              </a:rPr>
              <a:t>prodi</a:t>
            </a:r>
            <a:r>
              <a:rPr lang="en-ID" sz="2800" dirty="0">
                <a:solidFill>
                  <a:schemeClr val="tx2"/>
                </a:solidFill>
              </a:rPr>
              <a:t>, </a:t>
            </a:r>
            <a:r>
              <a:rPr lang="en-ID" sz="2800" dirty="0" err="1">
                <a:solidFill>
                  <a:schemeClr val="tx2"/>
                </a:solidFill>
              </a:rPr>
              <a:t>lintas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  <a:r>
              <a:rPr lang="en-ID" sz="2800" dirty="0" err="1">
                <a:solidFill>
                  <a:schemeClr val="tx2"/>
                </a:solidFill>
              </a:rPr>
              <a:t>jenjang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  <a:r>
              <a:rPr lang="en-ID" sz="2800" dirty="0" err="1">
                <a:solidFill>
                  <a:schemeClr val="tx2"/>
                </a:solidFill>
              </a:rPr>
              <a:t>atau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  <a:r>
              <a:rPr lang="en-ID" sz="2800" dirty="0" err="1">
                <a:solidFill>
                  <a:schemeClr val="tx2"/>
                </a:solidFill>
              </a:rPr>
              <a:t>lintas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  <a:r>
              <a:rPr lang="en-ID" sz="2800" dirty="0" err="1">
                <a:solidFill>
                  <a:schemeClr val="tx2"/>
                </a:solidFill>
              </a:rPr>
              <a:t>perguruan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  <a:r>
              <a:rPr lang="en-ID" sz="2800" dirty="0" err="1">
                <a:solidFill>
                  <a:schemeClr val="tx2"/>
                </a:solidFill>
              </a:rPr>
              <a:t>tinggi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b="1" i="0" dirty="0" err="1">
                <a:solidFill>
                  <a:schemeClr val="tx2"/>
                </a:solidFill>
                <a:effectLst/>
              </a:rPr>
              <a:t>Wajib</a:t>
            </a:r>
            <a:r>
              <a:rPr lang="en-ID" sz="2800" b="1" i="0" dirty="0">
                <a:solidFill>
                  <a:schemeClr val="tx2"/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tx2"/>
                </a:solidFill>
                <a:effectLst/>
              </a:rPr>
              <a:t>menggunakan</a:t>
            </a:r>
            <a:r>
              <a:rPr lang="en-ID" sz="2800" b="0" i="0" dirty="0">
                <a:solidFill>
                  <a:schemeClr val="tx2"/>
                </a:solidFill>
                <a:effectLst/>
              </a:rPr>
              <a:t> salah </a:t>
            </a:r>
            <a:r>
              <a:rPr lang="en-ID" sz="2800" b="0" i="0" dirty="0" err="1">
                <a:solidFill>
                  <a:schemeClr val="tx2"/>
                </a:solidFill>
                <a:effectLst/>
              </a:rPr>
              <a:t>satu</a:t>
            </a:r>
            <a:r>
              <a:rPr lang="en-ID" sz="2800" b="0" i="0" dirty="0">
                <a:solidFill>
                  <a:schemeClr val="tx2"/>
                </a:solidFill>
                <a:effectLst/>
              </a:rPr>
              <a:t> “</a:t>
            </a:r>
            <a:r>
              <a:rPr lang="en-ID" sz="2800" b="0" i="1" dirty="0">
                <a:solidFill>
                  <a:schemeClr val="tx2"/>
                </a:solidFill>
                <a:effectLst/>
              </a:rPr>
              <a:t>innovation tools</a:t>
            </a:r>
            <a:r>
              <a:rPr lang="en-ID" sz="2800" b="0" i="0" dirty="0">
                <a:solidFill>
                  <a:schemeClr val="tx2"/>
                </a:solidFill>
                <a:effectLst/>
              </a:rPr>
              <a:t>” </a:t>
            </a:r>
            <a:r>
              <a:rPr lang="en-ID" sz="2800" b="0" i="0" dirty="0" err="1">
                <a:solidFill>
                  <a:schemeClr val="tx2"/>
                </a:solidFill>
                <a:effectLst/>
              </a:rPr>
              <a:t>dalam</a:t>
            </a:r>
            <a:r>
              <a:rPr lang="en-ID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tx2"/>
                </a:solidFill>
                <a:effectLst/>
              </a:rPr>
              <a:t>mengembangkan</a:t>
            </a:r>
            <a:r>
              <a:rPr lang="en-ID" sz="2800" b="0" i="0" dirty="0">
                <a:solidFill>
                  <a:schemeClr val="tx2"/>
                </a:solidFill>
                <a:effectLst/>
              </a:rPr>
              <a:t> ide </a:t>
            </a:r>
            <a:r>
              <a:rPr lang="en-ID" sz="2800" b="0" i="0" dirty="0" err="1">
                <a:solidFill>
                  <a:schemeClr val="tx2"/>
                </a:solidFill>
                <a:effectLst/>
              </a:rPr>
              <a:t>inovasi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  <a:r>
              <a:rPr lang="en-ID" sz="2800" dirty="0" err="1">
                <a:solidFill>
                  <a:schemeClr val="tx2"/>
                </a:solidFill>
              </a:rPr>
              <a:t>penyelesaian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  <a:r>
              <a:rPr lang="en-ID" sz="2800" dirty="0" err="1">
                <a:solidFill>
                  <a:schemeClr val="tx2"/>
                </a:solidFill>
              </a:rPr>
              <a:t>masalah</a:t>
            </a:r>
            <a:r>
              <a:rPr lang="en-ID" sz="2800" dirty="0">
                <a:solidFill>
                  <a:schemeClr val="tx2"/>
                </a:solidFill>
              </a:rPr>
              <a:t> dan </a:t>
            </a:r>
            <a:r>
              <a:rPr lang="en-ID" sz="2800" dirty="0" err="1">
                <a:solidFill>
                  <a:schemeClr val="tx2"/>
                </a:solidFill>
              </a:rPr>
              <a:t>didukung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  <a:r>
              <a:rPr lang="en-ID" sz="2800" dirty="0" err="1">
                <a:solidFill>
                  <a:schemeClr val="tx2"/>
                </a:solidFill>
              </a:rPr>
              <a:t>dengan</a:t>
            </a:r>
            <a:r>
              <a:rPr lang="en-ID" sz="2800" dirty="0">
                <a:solidFill>
                  <a:schemeClr val="tx2"/>
                </a:solidFill>
              </a:rPr>
              <a:t> basis </a:t>
            </a:r>
            <a:r>
              <a:rPr lang="en-ID" sz="2800" dirty="0" err="1">
                <a:solidFill>
                  <a:schemeClr val="tx2"/>
                </a:solidFill>
              </a:rPr>
              <a:t>teori</a:t>
            </a:r>
            <a:r>
              <a:rPr lang="en-ID" sz="2800" dirty="0">
                <a:solidFill>
                  <a:schemeClr val="tx2"/>
                </a:solidFill>
              </a:rPr>
              <a:t> yang </a:t>
            </a:r>
            <a:r>
              <a:rPr lang="en-ID" sz="2800" dirty="0" err="1">
                <a:solidFill>
                  <a:schemeClr val="tx2"/>
                </a:solidFill>
              </a:rPr>
              <a:t>memadai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b="1" i="0" dirty="0" err="1">
                <a:solidFill>
                  <a:schemeClr val="tx2"/>
                </a:solidFill>
                <a:effectLst/>
              </a:rPr>
              <a:t>Wajib</a:t>
            </a:r>
            <a:r>
              <a:rPr lang="en-ID" sz="2800" b="1" i="0" dirty="0">
                <a:solidFill>
                  <a:schemeClr val="tx2"/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tx2"/>
                </a:solidFill>
                <a:effectLst/>
              </a:rPr>
              <a:t>menggunakan</a:t>
            </a:r>
            <a:r>
              <a:rPr lang="en-ID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ID" sz="2800" b="1" i="0" dirty="0">
                <a:solidFill>
                  <a:schemeClr val="tx2"/>
                </a:solidFill>
                <a:effectLst/>
              </a:rPr>
              <a:t>Bahasa Indonesia </a:t>
            </a:r>
            <a:r>
              <a:rPr lang="en-ID" sz="2800" b="0" i="0" dirty="0" err="1">
                <a:solidFill>
                  <a:schemeClr val="tx2"/>
                </a:solidFill>
                <a:effectLst/>
              </a:rPr>
              <a:t>dengan</a:t>
            </a:r>
            <a:r>
              <a:rPr lang="en-ID" sz="2800" b="0" i="0" dirty="0">
                <a:solidFill>
                  <a:schemeClr val="tx2"/>
                </a:solidFill>
                <a:effectLst/>
              </a:rPr>
              <a:t> minimum </a:t>
            </a:r>
            <a:r>
              <a:rPr lang="en-ID" sz="2800" b="0" i="0" dirty="0" err="1">
                <a:solidFill>
                  <a:schemeClr val="tx2"/>
                </a:solidFill>
                <a:effectLst/>
              </a:rPr>
              <a:t>sebanyak</a:t>
            </a:r>
            <a:r>
              <a:rPr lang="en-ID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ID" sz="2800" b="1" i="0" dirty="0">
                <a:solidFill>
                  <a:schemeClr val="tx2"/>
                </a:solidFill>
                <a:effectLst/>
              </a:rPr>
              <a:t>1.000 </a:t>
            </a:r>
            <a:r>
              <a:rPr lang="en-ID" sz="2800" b="0" i="0" dirty="0">
                <a:solidFill>
                  <a:schemeClr val="tx2"/>
                </a:solidFill>
                <a:effectLst/>
              </a:rPr>
              <a:t>kata dan </a:t>
            </a:r>
            <a:r>
              <a:rPr lang="en-ID" sz="2800" b="0" i="0" dirty="0" err="1">
                <a:solidFill>
                  <a:schemeClr val="tx2"/>
                </a:solidFill>
                <a:effectLst/>
              </a:rPr>
              <a:t>maksimal</a:t>
            </a:r>
            <a:r>
              <a:rPr lang="en-ID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tx2"/>
                </a:solidFill>
                <a:effectLst/>
              </a:rPr>
              <a:t>sebanyak</a:t>
            </a:r>
            <a:r>
              <a:rPr lang="en-ID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ID" sz="2800" b="1" i="0" dirty="0">
                <a:solidFill>
                  <a:schemeClr val="tx2"/>
                </a:solidFill>
                <a:effectLst/>
              </a:rPr>
              <a:t>2.500</a:t>
            </a:r>
            <a:r>
              <a:rPr lang="en-ID" sz="2800" b="0" i="0" dirty="0">
                <a:solidFill>
                  <a:schemeClr val="tx2"/>
                </a:solidFill>
                <a:effectLst/>
              </a:rPr>
              <a:t> kata di </a:t>
            </a:r>
            <a:r>
              <a:rPr lang="en-ID" sz="2800" b="0" i="0" dirty="0" err="1">
                <a:solidFill>
                  <a:schemeClr val="tx2"/>
                </a:solidFill>
                <a:effectLst/>
              </a:rPr>
              <a:t>luar</a:t>
            </a:r>
            <a:r>
              <a:rPr lang="en-ID" sz="2800" b="0" i="0" dirty="0">
                <a:solidFill>
                  <a:schemeClr val="tx2"/>
                </a:solidFill>
                <a:effectLst/>
              </a:rPr>
              <a:t> Daftar Pustaka.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dirty="0" err="1"/>
              <a:t>Terdiri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bagian</a:t>
            </a:r>
            <a:r>
              <a:rPr lang="en-ID" sz="2800" dirty="0"/>
              <a:t> </a:t>
            </a:r>
            <a:r>
              <a:rPr lang="en-ID" sz="2800" dirty="0" err="1"/>
              <a:t>Pendahuluan</a:t>
            </a:r>
            <a:r>
              <a:rPr lang="en-ID" sz="2800" dirty="0"/>
              <a:t>, </a:t>
            </a:r>
            <a:r>
              <a:rPr lang="en-ID" sz="2800" dirty="0" err="1"/>
              <a:t>Tinjauan</a:t>
            </a:r>
            <a:r>
              <a:rPr lang="en-ID" sz="2800" dirty="0"/>
              <a:t> Pustaka, </a:t>
            </a:r>
            <a:r>
              <a:rPr lang="en-ID" sz="2800" dirty="0" err="1"/>
              <a:t>Analisis</a:t>
            </a:r>
            <a:r>
              <a:rPr lang="en-ID" sz="2800" dirty="0"/>
              <a:t> </a:t>
            </a:r>
            <a:r>
              <a:rPr lang="en-ID" sz="2800" dirty="0" err="1"/>
              <a:t>Skenario</a:t>
            </a:r>
            <a:r>
              <a:rPr lang="en-ID" sz="2800" dirty="0"/>
              <a:t>, Kesimpulan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chemeClr val="tx2"/>
                </a:solidFill>
              </a:rPr>
              <a:t>Pembuatan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  <a:r>
              <a:rPr lang="en-ID" sz="2800" dirty="0" err="1">
                <a:solidFill>
                  <a:schemeClr val="tx2"/>
                </a:solidFill>
              </a:rPr>
              <a:t>Makalah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  <a:r>
              <a:rPr lang="en-ID" sz="2800" dirty="0" err="1">
                <a:solidFill>
                  <a:schemeClr val="tx2"/>
                </a:solidFill>
              </a:rPr>
              <a:t>memperhatikan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  <a:r>
              <a:rPr lang="en-ID" sz="2800" dirty="0" err="1">
                <a:solidFill>
                  <a:schemeClr val="tx2"/>
                </a:solidFill>
              </a:rPr>
              <a:t>kriteria</a:t>
            </a:r>
            <a:r>
              <a:rPr lang="en-ID" sz="2800" dirty="0">
                <a:solidFill>
                  <a:schemeClr val="tx2"/>
                </a:solidFill>
              </a:rPr>
              <a:t> </a:t>
            </a:r>
            <a:r>
              <a:rPr lang="en-ID" sz="2800" dirty="0" err="1">
                <a:solidFill>
                  <a:schemeClr val="tx2"/>
                </a:solidFill>
              </a:rPr>
              <a:t>penilaian</a:t>
            </a:r>
            <a:endParaRPr lang="en-ID" sz="2800" b="0" i="0" dirty="0">
              <a:solidFill>
                <a:schemeClr val="tx2"/>
              </a:solidFill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0AD54B-E9D0-BAF2-38E3-E87F511A33D3}"/>
              </a:ext>
            </a:extLst>
          </p:cNvPr>
          <p:cNvGrpSpPr/>
          <p:nvPr/>
        </p:nvGrpSpPr>
        <p:grpSpPr>
          <a:xfrm>
            <a:off x="679385" y="4798111"/>
            <a:ext cx="3249738" cy="988407"/>
            <a:chOff x="1276213" y="2756356"/>
            <a:chExt cx="3249738" cy="9884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7402A4-3667-7711-527C-84E010ED5395}"/>
                </a:ext>
              </a:extLst>
            </p:cNvPr>
            <p:cNvSpPr/>
            <p:nvPr/>
          </p:nvSpPr>
          <p:spPr>
            <a:xfrm>
              <a:off x="1276213" y="2756356"/>
              <a:ext cx="1624869" cy="679222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Radical</a:t>
              </a:r>
              <a:endParaRPr lang="en-ID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A0689D-1905-09C8-2F68-C965B5C75C83}"/>
                </a:ext>
              </a:extLst>
            </p:cNvPr>
            <p:cNvSpPr/>
            <p:nvPr/>
          </p:nvSpPr>
          <p:spPr>
            <a:xfrm>
              <a:off x="2901082" y="2762934"/>
              <a:ext cx="1624869" cy="67922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Incremental</a:t>
              </a:r>
              <a:endParaRPr lang="en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2AC419-77DD-7D64-0E85-AB4F97AB9DFF}"/>
                </a:ext>
              </a:extLst>
            </p:cNvPr>
            <p:cNvSpPr/>
            <p:nvPr/>
          </p:nvSpPr>
          <p:spPr>
            <a:xfrm>
              <a:off x="1276213" y="3448734"/>
              <a:ext cx="3249738" cy="296029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innovation</a:t>
              </a:r>
              <a:endParaRPr lang="en-ID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BCF7D3-BCF5-F011-DDEE-2EFF8FEA6F31}"/>
                </a:ext>
              </a:extLst>
            </p:cNvPr>
            <p:cNvSpPr/>
            <p:nvPr/>
          </p:nvSpPr>
          <p:spPr>
            <a:xfrm>
              <a:off x="2652969" y="2834357"/>
              <a:ext cx="4962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vs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36B58AE-3276-F008-0C72-4E74041ED71D}"/>
              </a:ext>
            </a:extLst>
          </p:cNvPr>
          <p:cNvSpPr txBox="1"/>
          <p:nvPr/>
        </p:nvSpPr>
        <p:spPr>
          <a:xfrm>
            <a:off x="1363368" y="5818789"/>
            <a:ext cx="1583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b="0" i="0" dirty="0">
                <a:solidFill>
                  <a:schemeClr val="tx2"/>
                </a:solidFill>
                <a:effectLst/>
              </a:rPr>
              <a:t>(Dewar, 1986) </a:t>
            </a:r>
            <a:endParaRPr lang="en-ID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3778D38-93FE-5370-315B-11070F90D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287298"/>
              </p:ext>
            </p:extLst>
          </p:nvPr>
        </p:nvGraphicFramePr>
        <p:xfrm>
          <a:off x="104065" y="1493680"/>
          <a:ext cx="4002602" cy="284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3E3BB94-F5D3-0018-10C4-8F613BF6AB52}"/>
              </a:ext>
            </a:extLst>
          </p:cNvPr>
          <p:cNvSpPr txBox="1"/>
          <p:nvPr/>
        </p:nvSpPr>
        <p:spPr>
          <a:xfrm>
            <a:off x="1442205" y="4288625"/>
            <a:ext cx="1570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b="0" i="0" dirty="0">
                <a:solidFill>
                  <a:schemeClr val="tx2"/>
                </a:solidFill>
                <a:effectLst/>
              </a:rPr>
              <a:t>(Sharif, 1994).</a:t>
            </a:r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316CAA-A3E9-2847-29D3-5E999362ABAA}"/>
              </a:ext>
            </a:extLst>
          </p:cNvPr>
          <p:cNvSpPr txBox="1"/>
          <p:nvPr/>
        </p:nvSpPr>
        <p:spPr>
          <a:xfrm>
            <a:off x="820891" y="6497306"/>
            <a:ext cx="1627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Gambar </a:t>
            </a:r>
            <a:r>
              <a:rPr lang="en-US" sz="1200" i="1" dirty="0" err="1"/>
              <a:t>hanya</a:t>
            </a:r>
            <a:r>
              <a:rPr lang="en-US" sz="1200" i="1" dirty="0"/>
              <a:t> </a:t>
            </a:r>
            <a:r>
              <a:rPr lang="en-US" sz="1200" i="1" dirty="0" err="1"/>
              <a:t>ilustrasi</a:t>
            </a:r>
            <a:endParaRPr lang="en-ID" sz="1200" i="1" dirty="0"/>
          </a:p>
        </p:txBody>
      </p:sp>
    </p:spTree>
    <p:extLst>
      <p:ext uri="{BB962C8B-B14F-4D97-AF65-F5344CB8AC3E}">
        <p14:creationId xmlns:p14="http://schemas.microsoft.com/office/powerpoint/2010/main" val="42683321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6091C-0D81-16C5-7E12-D57AAE58F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8D62D6-305E-BF1D-EB65-9B0925CDC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08" y="-62405"/>
            <a:ext cx="12445380" cy="7002904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D4D3824-E17C-7875-4632-A399E111E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6378F94-B65C-47AD-D580-EAF1562BE3F3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FE4084-7371-82CC-7C6B-6A7A1F006AFE}"/>
              </a:ext>
            </a:extLst>
          </p:cNvPr>
          <p:cNvSpPr/>
          <p:nvPr/>
        </p:nvSpPr>
        <p:spPr>
          <a:xfrm>
            <a:off x="67674" y="916453"/>
            <a:ext cx="4175142" cy="4242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KOMPETISI BIDANG PENULISAN KARYA TULIS ILMIAH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CFCC74DE-47B7-37B6-360D-05716C861C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6;p9">
            <a:extLst>
              <a:ext uri="{FF2B5EF4-FFF2-40B4-BE49-F238E27FC236}">
                <a16:creationId xmlns:a16="http://schemas.microsoft.com/office/drawing/2014/main" id="{DFDC8B3A-C96F-9266-D35B-78D7DE9FC46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960" r="23844" b="15516"/>
          <a:stretch/>
        </p:blipFill>
        <p:spPr>
          <a:xfrm>
            <a:off x="-71011" y="3549580"/>
            <a:ext cx="1962913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27B8C5F8-1468-666F-FED2-387B28D3B177}"/>
              </a:ext>
            </a:extLst>
          </p:cNvPr>
          <p:cNvSpPr txBox="1">
            <a:spLocks/>
          </p:cNvSpPr>
          <p:nvPr/>
        </p:nvSpPr>
        <p:spPr>
          <a:xfrm>
            <a:off x="3268980" y="1340734"/>
            <a:ext cx="8103655" cy="67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 PENILAIAN </a:t>
            </a:r>
            <a:r>
              <a:rPr lang="en-ID" sz="28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BABAK </a:t>
            </a:r>
            <a:r>
              <a:rPr lang="en-ID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PENYISIHAN</a:t>
            </a:r>
          </a:p>
        </p:txBody>
      </p:sp>
      <p:graphicFrame>
        <p:nvGraphicFramePr>
          <p:cNvPr id="9" name="Table 29">
            <a:extLst>
              <a:ext uri="{FF2B5EF4-FFF2-40B4-BE49-F238E27FC236}">
                <a16:creationId xmlns:a16="http://schemas.microsoft.com/office/drawing/2014/main" id="{7658A0B4-4A49-F04E-4EB6-D4BB3AC37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853005"/>
              </p:ext>
            </p:extLst>
          </p:nvPr>
        </p:nvGraphicFramePr>
        <p:xfrm>
          <a:off x="2019300" y="2007016"/>
          <a:ext cx="966978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475">
                  <a:extLst>
                    <a:ext uri="{9D8B030D-6E8A-4147-A177-3AD203B41FA5}">
                      <a16:colId xmlns:a16="http://schemas.microsoft.com/office/drawing/2014/main" val="2207521241"/>
                    </a:ext>
                  </a:extLst>
                </a:gridCol>
                <a:gridCol w="8366459">
                  <a:extLst>
                    <a:ext uri="{9D8B030D-6E8A-4147-A177-3AD203B41FA5}">
                      <a16:colId xmlns:a16="http://schemas.microsoft.com/office/drawing/2014/main" val="1148718943"/>
                    </a:ext>
                  </a:extLst>
                </a:gridCol>
                <a:gridCol w="756846">
                  <a:extLst>
                    <a:ext uri="{9D8B030D-6E8A-4147-A177-3AD203B41FA5}">
                      <a16:colId xmlns:a16="http://schemas.microsoft.com/office/drawing/2014/main" val="109516030"/>
                    </a:ext>
                  </a:extLst>
                </a:gridCol>
              </a:tblGrid>
              <a:tr h="5267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ID" sz="1800" dirty="0"/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Kriteria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Penilaian</a:t>
                      </a:r>
                      <a:endParaRPr lang="en-ID" sz="1800" dirty="0"/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Nilai Maks</a:t>
                      </a:r>
                      <a:endParaRPr lang="en-ID" sz="1800" dirty="0"/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678130"/>
                  </a:ext>
                </a:extLst>
              </a:tr>
              <a:tr h="476611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Rumusan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masalah</a:t>
                      </a:r>
                      <a:endParaRPr lang="en-US" sz="1600" b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D" sz="1600" dirty="0" err="1"/>
                        <a:t>Definisi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masalah</a:t>
                      </a:r>
                      <a:r>
                        <a:rPr lang="en-ID" sz="1600" dirty="0"/>
                        <a:t> dan </a:t>
                      </a:r>
                      <a:r>
                        <a:rPr lang="en-ID" sz="1600" dirty="0" err="1"/>
                        <a:t>isu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utama</a:t>
                      </a:r>
                      <a:r>
                        <a:rPr lang="en-ID" sz="1600" dirty="0"/>
                        <a:t> yang </a:t>
                      </a:r>
                      <a:r>
                        <a:rPr lang="en-ID" sz="1600" dirty="0" err="1"/>
                        <a:t>menjadi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topik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utama</a:t>
                      </a:r>
                      <a:r>
                        <a:rPr lang="en-ID" sz="1600" dirty="0"/>
                        <a:t> essay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  <a:endParaRPr lang="en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280612"/>
                  </a:ext>
                </a:extLst>
              </a:tr>
              <a:tr h="1004551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b="1" dirty="0" err="1"/>
                        <a:t>Rumusan</a:t>
                      </a:r>
                      <a:r>
                        <a:rPr lang="en-ID" sz="1600" b="1" dirty="0"/>
                        <a:t> </a:t>
                      </a:r>
                      <a:r>
                        <a:rPr lang="en-ID" sz="1600" b="1" dirty="0" err="1"/>
                        <a:t>Analisis</a:t>
                      </a:r>
                      <a:r>
                        <a:rPr lang="en-ID" sz="1600" b="1" dirty="0"/>
                        <a:t> </a:t>
                      </a:r>
                      <a:r>
                        <a:rPr lang="en-ID" sz="1600" b="1" dirty="0" err="1"/>
                        <a:t>Skenario</a:t>
                      </a:r>
                      <a:r>
                        <a:rPr lang="en-ID" sz="1600" b="1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600" dirty="0"/>
                        <a:t>Ide </a:t>
                      </a:r>
                      <a:r>
                        <a:rPr lang="en-ID" sz="1600" dirty="0" err="1"/>
                        <a:t>inovasi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dalam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penyelesaian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masalah</a:t>
                      </a:r>
                      <a:endParaRPr lang="en-ID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600" dirty="0" err="1"/>
                        <a:t>Metode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analisis</a:t>
                      </a:r>
                      <a:r>
                        <a:rPr lang="en-ID" sz="1600" dirty="0"/>
                        <a:t> dan </a:t>
                      </a:r>
                      <a:r>
                        <a:rPr lang="en-ID" sz="1600" dirty="0" err="1"/>
                        <a:t>pengukuran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skenario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mengacu</a:t>
                      </a:r>
                      <a:r>
                        <a:rPr lang="en-ID" sz="1600" dirty="0"/>
                        <a:t> pada </a:t>
                      </a:r>
                      <a:r>
                        <a:rPr lang="en-ID" sz="1600" dirty="0" err="1"/>
                        <a:t>Teori</a:t>
                      </a:r>
                      <a:r>
                        <a:rPr lang="en-ID" sz="1600" dirty="0"/>
                        <a:t> Aaker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600" dirty="0" err="1"/>
                        <a:t>Kekuatan</a:t>
                      </a:r>
                      <a:r>
                        <a:rPr lang="en-ID" sz="1600" dirty="0"/>
                        <a:t> argument dan data yang </a:t>
                      </a:r>
                      <a:r>
                        <a:rPr lang="en-ID" sz="1600" dirty="0" err="1"/>
                        <a:t>diberikan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</a:t>
                      </a:r>
                      <a:endParaRPr lang="en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09207"/>
                  </a:ext>
                </a:extLst>
              </a:tr>
              <a:tr h="1279324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Struktur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Penulisan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Makalah</a:t>
                      </a:r>
                      <a:endParaRPr lang="en-US" sz="16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600" dirty="0" err="1"/>
                        <a:t>Makalah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terdiri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dari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bagian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Pendahuluan</a:t>
                      </a:r>
                      <a:r>
                        <a:rPr lang="en-ID" sz="1600" dirty="0"/>
                        <a:t>, </a:t>
                      </a:r>
                      <a:r>
                        <a:rPr lang="en-ID" sz="1600" dirty="0" err="1"/>
                        <a:t>Tinjauan</a:t>
                      </a:r>
                      <a:r>
                        <a:rPr lang="en-ID" sz="1600" dirty="0"/>
                        <a:t> Pustaka, </a:t>
                      </a:r>
                      <a:r>
                        <a:rPr lang="en-ID" sz="1600" dirty="0" err="1"/>
                        <a:t>Analisis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Skenario</a:t>
                      </a:r>
                      <a:r>
                        <a:rPr lang="en-ID" sz="1600" dirty="0"/>
                        <a:t>, Kesimpulan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600" dirty="0" err="1"/>
                        <a:t>Makalah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dilengkapi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dengan</a:t>
                      </a:r>
                      <a:r>
                        <a:rPr lang="en-ID" sz="1600" dirty="0"/>
                        <a:t> Daftar Pustaka </a:t>
                      </a:r>
                      <a:r>
                        <a:rPr lang="en-ID" sz="1600" dirty="0" err="1"/>
                        <a:t>dengan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jumlah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literatur</a:t>
                      </a:r>
                      <a:r>
                        <a:rPr lang="en-ID" sz="1600" dirty="0"/>
                        <a:t> minimal 10 </a:t>
                      </a:r>
                      <a:r>
                        <a:rPr lang="en-ID" sz="1600" dirty="0" err="1"/>
                        <a:t>referensi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ilmiah</a:t>
                      </a:r>
                      <a:r>
                        <a:rPr lang="en-ID" sz="16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600" dirty="0" err="1"/>
                        <a:t>Penulisan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menggunakan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kaidah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pereferensian</a:t>
                      </a:r>
                      <a:r>
                        <a:rPr lang="en-ID" sz="1600" dirty="0"/>
                        <a:t> dan </a:t>
                      </a:r>
                      <a:r>
                        <a:rPr lang="en-ID" sz="1600" dirty="0" err="1"/>
                        <a:t>kuotasi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mengikuti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kaidah</a:t>
                      </a:r>
                      <a:r>
                        <a:rPr lang="en-ID" sz="1600" dirty="0"/>
                        <a:t> APA (American Psychological Association)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  <a:endParaRPr lang="en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207607"/>
                  </a:ext>
                </a:extLst>
              </a:tr>
              <a:tr h="273450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Aspek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Kesesuaian</a:t>
                      </a:r>
                      <a:r>
                        <a:rPr lang="en-US" sz="1600" dirty="0"/>
                        <a:t> dengan Tema </a:t>
                      </a:r>
                      <a:r>
                        <a:rPr lang="en-ID" sz="1600" dirty="0" err="1"/>
                        <a:t>Kesesuaian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submisi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dengan</a:t>
                      </a:r>
                      <a:r>
                        <a:rPr lang="en-ID" sz="1600" dirty="0"/>
                        <a:t> Tema KBMK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  <a:endParaRPr lang="en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61679"/>
                  </a:ext>
                </a:extLst>
              </a:tr>
              <a:tr h="275933"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Total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  <a:endParaRPr lang="en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983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02280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E334D-BE14-F86F-E5C6-893493CFA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9BCC7E-05FE-3FB5-33C3-76557A59D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380" y="-144904"/>
            <a:ext cx="12445380" cy="7002904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CA4AF005-708F-D218-36B2-A4B1D15A3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E2C7DF9-9877-2A57-A452-7152DBB59CB7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B4D21-8EAF-6D2A-CAC5-5F0A1F9F4F1C}"/>
              </a:ext>
            </a:extLst>
          </p:cNvPr>
          <p:cNvSpPr/>
          <p:nvPr/>
        </p:nvSpPr>
        <p:spPr>
          <a:xfrm>
            <a:off x="67674" y="916453"/>
            <a:ext cx="4175142" cy="4242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KOMPETISI BIDANG PENULISAN KARYA TULIS ILMIAH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91440710-0160-B1D9-F263-F07B3AF56EF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8F0D05AB-42B6-9CBF-8B9A-775FFCA3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780" y="1451396"/>
            <a:ext cx="7798855" cy="678031"/>
          </a:xfrm>
        </p:spPr>
        <p:txBody>
          <a:bodyPr>
            <a:normAutofit fontScale="90000"/>
          </a:bodyPr>
          <a:lstStyle/>
          <a:p>
            <a:r>
              <a:rPr lang="en-ID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SUBMISI POSTER &amp; VIDEO </a:t>
            </a:r>
            <a:r>
              <a:rPr lang="en-ID" sz="28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BABAK </a:t>
            </a:r>
            <a:r>
              <a:rPr lang="en-ID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SEMIFINAL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9875-1164-2539-EF85-ED30203DEBCD}"/>
              </a:ext>
            </a:extLst>
          </p:cNvPr>
          <p:cNvSpPr txBox="1">
            <a:spLocks/>
          </p:cNvSpPr>
          <p:nvPr/>
        </p:nvSpPr>
        <p:spPr>
          <a:xfrm>
            <a:off x="3573780" y="2129427"/>
            <a:ext cx="8587604" cy="4292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tx2"/>
                </a:solidFill>
              </a:rPr>
              <a:t>Tim </a:t>
            </a:r>
            <a:r>
              <a:rPr lang="en-ID" dirty="0" err="1">
                <a:solidFill>
                  <a:schemeClr val="tx2"/>
                </a:solidFill>
              </a:rPr>
              <a:t>Peserta</a:t>
            </a:r>
            <a:r>
              <a:rPr lang="en-ID" dirty="0">
                <a:solidFill>
                  <a:schemeClr val="tx2"/>
                </a:solidFill>
              </a:rPr>
              <a:t> yang Lolos Babak </a:t>
            </a:r>
            <a:r>
              <a:rPr lang="en-ID" dirty="0" err="1">
                <a:solidFill>
                  <a:schemeClr val="tx2"/>
                </a:solidFill>
              </a:rPr>
              <a:t>Penyisihan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masuk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ke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babak</a:t>
            </a:r>
            <a:r>
              <a:rPr lang="en-ID" dirty="0">
                <a:solidFill>
                  <a:schemeClr val="tx2"/>
                </a:solidFill>
              </a:rPr>
              <a:t> Semifinal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tx2"/>
                </a:solidFill>
              </a:rPr>
              <a:t>Tugas</a:t>
            </a:r>
            <a:r>
              <a:rPr lang="en-ID" dirty="0">
                <a:solidFill>
                  <a:schemeClr val="tx2"/>
                </a:solidFill>
              </a:rPr>
              <a:t> Poster dan Video pada Semi Final </a:t>
            </a:r>
            <a:r>
              <a:rPr lang="en-ID" dirty="0" err="1">
                <a:solidFill>
                  <a:schemeClr val="tx2"/>
                </a:solidFill>
              </a:rPr>
              <a:t>akan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diberikan</a:t>
            </a:r>
            <a:r>
              <a:rPr lang="en-ID" dirty="0">
                <a:solidFill>
                  <a:schemeClr val="tx2"/>
                </a:solidFill>
              </a:rPr>
              <a:t> pada </a:t>
            </a:r>
            <a:r>
              <a:rPr lang="en-ID" dirty="0" err="1">
                <a:solidFill>
                  <a:schemeClr val="tx2"/>
                </a:solidFill>
              </a:rPr>
              <a:t>waktunya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kepada</a:t>
            </a:r>
            <a:r>
              <a:rPr lang="en-ID" dirty="0">
                <a:solidFill>
                  <a:schemeClr val="tx2"/>
                </a:solidFill>
              </a:rPr>
              <a:t> Semi </a:t>
            </a:r>
            <a:r>
              <a:rPr lang="en-ID" dirty="0" err="1">
                <a:solidFill>
                  <a:schemeClr val="tx2"/>
                </a:solidFill>
              </a:rPr>
              <a:t>Finalis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sesuai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skedul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kompetisi</a:t>
            </a:r>
            <a:r>
              <a:rPr lang="en-ID" dirty="0">
                <a:solidFill>
                  <a:schemeClr val="tx2"/>
                </a:solidFill>
              </a:rPr>
              <a:t>. 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tx2"/>
                </a:solidFill>
              </a:rPr>
              <a:t>Poster </a:t>
            </a:r>
            <a:r>
              <a:rPr lang="en-ID" dirty="0" err="1">
                <a:solidFill>
                  <a:schemeClr val="tx2"/>
                </a:solidFill>
              </a:rPr>
              <a:t>berupa</a:t>
            </a:r>
            <a:r>
              <a:rPr lang="en-ID" dirty="0">
                <a:solidFill>
                  <a:schemeClr val="tx2"/>
                </a:solidFill>
              </a:rPr>
              <a:t> Poster </a:t>
            </a:r>
            <a:r>
              <a:rPr lang="en-ID" dirty="0" err="1">
                <a:solidFill>
                  <a:schemeClr val="tx2"/>
                </a:solidFill>
              </a:rPr>
              <a:t>Ilmiah</a:t>
            </a:r>
            <a:r>
              <a:rPr lang="en-ID" dirty="0">
                <a:solidFill>
                  <a:schemeClr val="tx2"/>
                </a:solidFill>
              </a:rPr>
              <a:t> Digital yang </a:t>
            </a:r>
            <a:r>
              <a:rPr lang="en-ID" dirty="0" err="1">
                <a:solidFill>
                  <a:schemeClr val="tx2"/>
                </a:solidFill>
              </a:rPr>
              <a:t>menyajikan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Visualisasi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dari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Makalah</a:t>
            </a:r>
            <a:r>
              <a:rPr lang="en-ID" dirty="0">
                <a:solidFill>
                  <a:schemeClr val="tx2"/>
                </a:solidFill>
              </a:rPr>
              <a:t> yang </a:t>
            </a:r>
            <a:r>
              <a:rPr lang="en-ID" dirty="0" err="1">
                <a:solidFill>
                  <a:schemeClr val="tx2"/>
                </a:solidFill>
              </a:rPr>
              <a:t>telah</a:t>
            </a:r>
            <a:r>
              <a:rPr lang="en-ID" dirty="0">
                <a:solidFill>
                  <a:schemeClr val="tx2"/>
                </a:solidFill>
              </a:rPr>
              <a:t> lolos di Babak </a:t>
            </a:r>
            <a:r>
              <a:rPr lang="en-ID" dirty="0" err="1">
                <a:solidFill>
                  <a:schemeClr val="tx2"/>
                </a:solidFill>
              </a:rPr>
              <a:t>Penyisihan</a:t>
            </a:r>
            <a:r>
              <a:rPr lang="en-ID" dirty="0">
                <a:solidFill>
                  <a:schemeClr val="tx2"/>
                </a:solidFill>
              </a:rPr>
              <a:t>, </a:t>
            </a:r>
            <a:r>
              <a:rPr lang="en-ID" dirty="0" err="1">
                <a:solidFill>
                  <a:schemeClr val="tx2"/>
                </a:solidFill>
              </a:rPr>
              <a:t>Konten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hanya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satu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sisi</a:t>
            </a:r>
            <a:r>
              <a:rPr lang="en-ID" dirty="0">
                <a:solidFill>
                  <a:schemeClr val="tx2"/>
                </a:solidFill>
              </a:rPr>
              <a:t>, Full Colour, </a:t>
            </a:r>
            <a:r>
              <a:rPr lang="en-ID" dirty="0" err="1">
                <a:solidFill>
                  <a:schemeClr val="tx2"/>
                </a:solidFill>
              </a:rPr>
              <a:t>dicetak</a:t>
            </a:r>
            <a:r>
              <a:rPr lang="en-ID" dirty="0">
                <a:solidFill>
                  <a:schemeClr val="tx2"/>
                </a:solidFill>
              </a:rPr>
              <a:t> di </a:t>
            </a:r>
            <a:r>
              <a:rPr lang="en-ID" dirty="0" err="1">
                <a:solidFill>
                  <a:schemeClr val="tx2"/>
                </a:solidFill>
              </a:rPr>
              <a:t>ukuran</a:t>
            </a:r>
            <a:r>
              <a:rPr lang="en-ID" dirty="0">
                <a:solidFill>
                  <a:schemeClr val="tx2"/>
                </a:solidFill>
              </a:rPr>
              <a:t> A2 </a:t>
            </a:r>
            <a:r>
              <a:rPr lang="en-ID" dirty="0" err="1">
                <a:solidFill>
                  <a:schemeClr val="tx2"/>
                </a:solidFill>
              </a:rPr>
              <a:t>dengan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resolusi</a:t>
            </a:r>
            <a:r>
              <a:rPr lang="en-ID" dirty="0">
                <a:solidFill>
                  <a:schemeClr val="tx2"/>
                </a:solidFill>
              </a:rPr>
              <a:t> yang </a:t>
            </a:r>
            <a:r>
              <a:rPr lang="en-ID" dirty="0" err="1">
                <a:solidFill>
                  <a:schemeClr val="tx2"/>
                </a:solidFill>
              </a:rPr>
              <a:t>memadai</a:t>
            </a:r>
            <a:endParaRPr lang="en-ID" dirty="0">
              <a:solidFill>
                <a:schemeClr val="tx2"/>
              </a:solidFill>
            </a:endParaRP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tx2"/>
                </a:solidFill>
              </a:rPr>
              <a:t>Video </a:t>
            </a:r>
            <a:r>
              <a:rPr lang="en-ID" dirty="0" err="1">
                <a:solidFill>
                  <a:schemeClr val="tx2"/>
                </a:solidFill>
              </a:rPr>
              <a:t>berupa</a:t>
            </a:r>
            <a:r>
              <a:rPr lang="en-ID" dirty="0">
                <a:solidFill>
                  <a:schemeClr val="tx2"/>
                </a:solidFill>
              </a:rPr>
              <a:t> video </a:t>
            </a:r>
            <a:r>
              <a:rPr lang="en-ID" dirty="0" err="1">
                <a:solidFill>
                  <a:schemeClr val="tx2"/>
                </a:solidFill>
              </a:rPr>
              <a:t>kreatif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bersifat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persuasif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mempromosikan</a:t>
            </a:r>
            <a:r>
              <a:rPr lang="en-ID" dirty="0">
                <a:solidFill>
                  <a:schemeClr val="tx2"/>
                </a:solidFill>
              </a:rPr>
              <a:t> dan </a:t>
            </a:r>
            <a:r>
              <a:rPr lang="en-ID" dirty="0" err="1">
                <a:solidFill>
                  <a:schemeClr val="tx2"/>
                </a:solidFill>
              </a:rPr>
              <a:t>meyakinkan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penonton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mengenai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konsep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atau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konten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makalah</a:t>
            </a:r>
            <a:r>
              <a:rPr lang="en-ID" dirty="0">
                <a:solidFill>
                  <a:schemeClr val="tx2"/>
                </a:solidFill>
              </a:rPr>
              <a:t> yang </a:t>
            </a:r>
            <a:r>
              <a:rPr lang="en-ID" dirty="0" err="1">
                <a:solidFill>
                  <a:schemeClr val="tx2"/>
                </a:solidFill>
              </a:rPr>
              <a:t>diusung</a:t>
            </a:r>
            <a:r>
              <a:rPr lang="en-ID" dirty="0">
                <a:solidFill>
                  <a:schemeClr val="tx2"/>
                </a:solidFill>
              </a:rPr>
              <a:t> oleh </a:t>
            </a:r>
            <a:r>
              <a:rPr lang="en-ID" dirty="0" err="1">
                <a:solidFill>
                  <a:schemeClr val="tx2"/>
                </a:solidFill>
              </a:rPr>
              <a:t>tim</a:t>
            </a:r>
            <a:r>
              <a:rPr lang="en-ID" dirty="0">
                <a:solidFill>
                  <a:schemeClr val="tx2"/>
                </a:solidFill>
              </a:rPr>
              <a:t> , </a:t>
            </a:r>
            <a:r>
              <a:rPr lang="en-ID" dirty="0" err="1">
                <a:solidFill>
                  <a:schemeClr val="tx2"/>
                </a:solidFill>
              </a:rPr>
              <a:t>berdurasi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maksimal</a:t>
            </a:r>
            <a:r>
              <a:rPr lang="en-ID" dirty="0">
                <a:solidFill>
                  <a:schemeClr val="tx2"/>
                </a:solidFill>
              </a:rPr>
              <a:t> 3 </a:t>
            </a:r>
            <a:r>
              <a:rPr lang="en-ID" dirty="0" err="1">
                <a:solidFill>
                  <a:schemeClr val="tx2"/>
                </a:solidFill>
              </a:rPr>
              <a:t>menit</a:t>
            </a:r>
            <a:r>
              <a:rPr lang="en-ID" dirty="0">
                <a:solidFill>
                  <a:schemeClr val="tx2"/>
                </a:solidFill>
              </a:rPr>
              <a:t>. </a:t>
            </a:r>
            <a:r>
              <a:rPr lang="en-ID" dirty="0" err="1">
                <a:solidFill>
                  <a:schemeClr val="tx2"/>
                </a:solidFill>
              </a:rPr>
              <a:t>Konten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dapat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memuat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unsur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animasi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atau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bentuk</a:t>
            </a:r>
            <a:r>
              <a:rPr lang="en-ID" dirty="0">
                <a:solidFill>
                  <a:schemeClr val="tx2"/>
                </a:solidFill>
              </a:rPr>
              <a:t> visual </a:t>
            </a:r>
            <a:r>
              <a:rPr lang="en-ID" dirty="0" err="1">
                <a:solidFill>
                  <a:schemeClr val="tx2"/>
                </a:solidFill>
              </a:rPr>
              <a:t>lainnya</a:t>
            </a:r>
            <a:r>
              <a:rPr lang="en-ID" dirty="0">
                <a:solidFill>
                  <a:schemeClr val="tx2"/>
                </a:solidFill>
              </a:rPr>
              <a:t>, </a:t>
            </a:r>
            <a:r>
              <a:rPr lang="en-ID" dirty="0" err="1">
                <a:solidFill>
                  <a:schemeClr val="tx2"/>
                </a:solidFill>
              </a:rPr>
              <a:t>terdapat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penjelasan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melalui</a:t>
            </a:r>
            <a:r>
              <a:rPr lang="en-ID" dirty="0">
                <a:solidFill>
                  <a:schemeClr val="tx2"/>
                </a:solidFill>
              </a:rPr>
              <a:t> kata-kata yang </a:t>
            </a:r>
            <a:r>
              <a:rPr lang="en-ID" dirty="0" err="1">
                <a:solidFill>
                  <a:schemeClr val="tx2"/>
                </a:solidFill>
              </a:rPr>
              <a:t>tampil</a:t>
            </a:r>
            <a:r>
              <a:rPr lang="en-ID" dirty="0">
                <a:solidFill>
                  <a:schemeClr val="tx2"/>
                </a:solidFill>
              </a:rPr>
              <a:t> dan </a:t>
            </a:r>
            <a:r>
              <a:rPr lang="en-ID" dirty="0" err="1">
                <a:solidFill>
                  <a:schemeClr val="tx2"/>
                </a:solidFill>
              </a:rPr>
              <a:t>penjelasan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pengisi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suara</a:t>
            </a:r>
            <a:r>
              <a:rPr lang="en-ID" dirty="0">
                <a:solidFill>
                  <a:schemeClr val="tx2"/>
                </a:solidFill>
              </a:rPr>
              <a:t> audio pada video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tx2"/>
                </a:solidFill>
              </a:rPr>
              <a:t>Penilaian</a:t>
            </a:r>
            <a:r>
              <a:rPr lang="en-ID" dirty="0">
                <a:solidFill>
                  <a:schemeClr val="tx2"/>
                </a:solidFill>
              </a:rPr>
              <a:t> semifinal </a:t>
            </a:r>
            <a:r>
              <a:rPr lang="en-ID" dirty="0" err="1">
                <a:solidFill>
                  <a:schemeClr val="tx2"/>
                </a:solidFill>
              </a:rPr>
              <a:t>terdiri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dari</a:t>
            </a:r>
            <a:r>
              <a:rPr lang="en-ID" dirty="0">
                <a:solidFill>
                  <a:schemeClr val="tx2"/>
                </a:solidFill>
              </a:rPr>
              <a:t> 2 </a:t>
            </a:r>
            <a:r>
              <a:rPr lang="en-ID" dirty="0" err="1">
                <a:solidFill>
                  <a:schemeClr val="tx2"/>
                </a:solidFill>
              </a:rPr>
              <a:t>komponen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yaitu</a:t>
            </a:r>
            <a:r>
              <a:rPr lang="en-ID" dirty="0">
                <a:solidFill>
                  <a:schemeClr val="tx2"/>
                </a:solidFill>
              </a:rPr>
              <a:t> Poster </a:t>
            </a:r>
            <a:r>
              <a:rPr lang="en-ID" dirty="0" err="1">
                <a:solidFill>
                  <a:schemeClr val="tx2"/>
                </a:solidFill>
              </a:rPr>
              <a:t>dengan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Bobot</a:t>
            </a:r>
            <a:r>
              <a:rPr lang="en-ID" dirty="0">
                <a:solidFill>
                  <a:schemeClr val="tx2"/>
                </a:solidFill>
              </a:rPr>
              <a:t> 50% dan video </a:t>
            </a:r>
            <a:r>
              <a:rPr lang="en-ID" dirty="0" err="1">
                <a:solidFill>
                  <a:schemeClr val="tx2"/>
                </a:solidFill>
              </a:rPr>
              <a:t>dengan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bobot</a:t>
            </a:r>
            <a:r>
              <a:rPr lang="en-ID" dirty="0">
                <a:solidFill>
                  <a:schemeClr val="tx2"/>
                </a:solidFill>
              </a:rPr>
              <a:t> 50%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529EC87-8D7F-0D2C-8791-02890BBA6B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4780" t="11120" r="34717" b="2158"/>
          <a:stretch/>
        </p:blipFill>
        <p:spPr>
          <a:xfrm>
            <a:off x="30616" y="1649039"/>
            <a:ext cx="2066326" cy="42925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277D90-F15F-71F6-E4D3-0C23EDD71D0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5225" y="2337270"/>
            <a:ext cx="1451672" cy="14516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CC6949-9C27-7A60-C206-9DA1473D250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995225" y="3789091"/>
            <a:ext cx="1383983" cy="13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6278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26171</TotalTime>
  <Words>1140</Words>
  <Application>Microsoft Office PowerPoint</Application>
  <PresentationFormat>Widescreen</PresentationFormat>
  <Paragraphs>208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Arial-BoldItalicMT</vt:lpstr>
      <vt:lpstr>ArialMT</vt:lpstr>
      <vt:lpstr>Calibri</vt:lpstr>
      <vt:lpstr>Calibri Light</vt:lpstr>
      <vt:lpstr>Calibri-Italic</vt:lpstr>
      <vt:lpstr>Hero New Bold</vt:lpstr>
      <vt:lpstr>Tahoma</vt:lpstr>
      <vt:lpstr>TimesNewRomanPS-BoldMT</vt:lpstr>
      <vt:lpstr>TimesNewRomanPSMT</vt:lpstr>
      <vt:lpstr>Office Theme</vt:lpstr>
      <vt:lpstr>PROGRAM DAN KEGIATAN</vt:lpstr>
      <vt:lpstr>TEMA</vt:lpstr>
      <vt:lpstr>CONTENTS</vt:lpstr>
      <vt:lpstr>DESKRIPSI KOMPETISI</vt:lpstr>
      <vt:lpstr>PowerPoint Presentation</vt:lpstr>
      <vt:lpstr>PowerPoint Presentation</vt:lpstr>
      <vt:lpstr>SUBMISI MAKALAH – BABAK PENYISIHAN</vt:lpstr>
      <vt:lpstr>PowerPoint Presentation</vt:lpstr>
      <vt:lpstr>SUBMISI POSTER &amp; VIDEO – BABAK SEMIFINAL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bambang hendrawan</cp:lastModifiedBy>
  <cp:revision>144</cp:revision>
  <dcterms:created xsi:type="dcterms:W3CDTF">2023-02-11T04:23:06Z</dcterms:created>
  <dcterms:modified xsi:type="dcterms:W3CDTF">2024-03-03T15:51:06Z</dcterms:modified>
</cp:coreProperties>
</file>